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5" r:id="rId2"/>
  </p:sldMasterIdLst>
  <p:notesMasterIdLst>
    <p:notesMasterId r:id="rId18"/>
  </p:notesMasterIdLst>
  <p:sldIdLst>
    <p:sldId id="256" r:id="rId3"/>
    <p:sldId id="257" r:id="rId4"/>
    <p:sldId id="794" r:id="rId5"/>
    <p:sldId id="258" r:id="rId6"/>
    <p:sldId id="796" r:id="rId7"/>
    <p:sldId id="263" r:id="rId8"/>
    <p:sldId id="264" r:id="rId9"/>
    <p:sldId id="797" r:id="rId10"/>
    <p:sldId id="265" r:id="rId11"/>
    <p:sldId id="320" r:id="rId12"/>
    <p:sldId id="326" r:id="rId13"/>
    <p:sldId id="281" r:id="rId14"/>
    <p:sldId id="798" r:id="rId15"/>
    <p:sldId id="287" r:id="rId16"/>
    <p:sldId id="289" r:id="rId17"/>
  </p:sldIdLst>
  <p:sldSz cx="12192000" cy="6858000"/>
  <p:notesSz cx="6669088" cy="9926638"/>
  <p:embeddedFontLst>
    <p:embeddedFont>
      <p:font typeface="Brush Script MT" panose="03060802040406070304" pitchFamily="66" charset="0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SimSun" panose="02010600030101010101" pitchFamily="2" charset="-122"/>
      <p:regular r:id="rId30"/>
    </p:embeddedFont>
    <p:embeddedFont>
      <p:font typeface="微軟正黑體" panose="020B0604030504040204" pitchFamily="34" charset="-120"/>
      <p:regular r:id="rId31"/>
      <p:bold r:id="rId32"/>
    </p:embeddedFont>
    <p:embeddedFont>
      <p:font typeface="標楷體" panose="03000509000000000000" pitchFamily="65" charset="-12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iAkyksRSLrwteKcCyM2VSNuvLw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AA8032-110B-4746-BE8E-F9BD690DAEB9}">
  <a:tblStyle styleId="{6FAA8032-110B-4746-BE8E-F9BD690DAE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7" y="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889938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5"/>
            <a:ext cx="2889938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:notes"/>
          <p:cNvSpPr txBox="1">
            <a:spLocks noGrp="1"/>
          </p:cNvSpPr>
          <p:nvPr>
            <p:ph type="body" idx="1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32384-5291-47C0-BDF8-953ECAADF697}" type="slidenum">
              <a:rPr lang="zh-TW" altLang="en-US" smtClean="0"/>
              <a:pPr>
                <a:defRPr/>
              </a:pPr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7317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1051c642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21051c6423a_0_0:notes"/>
          <p:cNvSpPr txBox="1">
            <a:spLocks noGrp="1"/>
          </p:cNvSpPr>
          <p:nvPr>
            <p:ph type="body" idx="1"/>
          </p:nvPr>
        </p:nvSpPr>
        <p:spPr>
          <a:xfrm>
            <a:off x="666909" y="4777194"/>
            <a:ext cx="53352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g21051c6423a_0_0:notes"/>
          <p:cNvSpPr txBox="1">
            <a:spLocks noGrp="1"/>
          </p:cNvSpPr>
          <p:nvPr>
            <p:ph type="sldNum" idx="12"/>
          </p:nvPr>
        </p:nvSpPr>
        <p:spPr>
          <a:xfrm>
            <a:off x="3777607" y="9428585"/>
            <a:ext cx="28899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1051c642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21051c6423a_0_0:notes"/>
          <p:cNvSpPr txBox="1">
            <a:spLocks noGrp="1"/>
          </p:cNvSpPr>
          <p:nvPr>
            <p:ph type="body" idx="1"/>
          </p:nvPr>
        </p:nvSpPr>
        <p:spPr>
          <a:xfrm>
            <a:off x="666909" y="4777194"/>
            <a:ext cx="53352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1200" b="1" dirty="0">
                <a:solidFill>
                  <a:srgbClr val="0070C0"/>
                </a:solidFill>
              </a:rPr>
              <a:t>1</a:t>
            </a:r>
            <a:r>
              <a:rPr lang="zh-TW" altLang="en-US" sz="1200" b="1" dirty="0">
                <a:solidFill>
                  <a:srgbClr val="0070C0"/>
                </a:solidFill>
              </a:rPr>
              <a:t>）負責執行和統籌活動、義務工作、學習性及體驗性項目</a:t>
            </a:r>
            <a:endParaRPr lang="en-US" altLang="zh-TW" sz="1200" b="1" dirty="0">
              <a:solidFill>
                <a:srgbClr val="0070C0"/>
              </a:solidFill>
            </a:endParaRPr>
          </a:p>
          <a:p>
            <a:pPr lvl="0"/>
            <a:r>
              <a:rPr lang="en-US" altLang="zh-TW" sz="1200" b="1" dirty="0">
                <a:solidFill>
                  <a:srgbClr val="0070C0"/>
                </a:solidFill>
              </a:rPr>
              <a:t>2</a:t>
            </a:r>
            <a:r>
              <a:rPr lang="zh-TW" altLang="en-US" sz="1200" b="1" dirty="0">
                <a:solidFill>
                  <a:srgbClr val="0070C0"/>
                </a:solidFill>
              </a:rPr>
              <a:t>）協助文書工作及跟進相關行政工作</a:t>
            </a:r>
            <a:endParaRPr lang="en-US" altLang="zh-TW" sz="1200" b="1" dirty="0">
              <a:solidFill>
                <a:srgbClr val="0070C0"/>
              </a:solidFill>
            </a:endParaRPr>
          </a:p>
          <a:p>
            <a:pPr lvl="0"/>
            <a:r>
              <a:rPr lang="en-US" altLang="zh-TW" sz="1200" b="1" dirty="0">
                <a:solidFill>
                  <a:srgbClr val="0070C0"/>
                </a:solidFill>
              </a:rPr>
              <a:t>3</a:t>
            </a:r>
            <a:r>
              <a:rPr lang="zh-TW" altLang="en-US" sz="1200" b="1" dirty="0">
                <a:solidFill>
                  <a:srgbClr val="0070C0"/>
                </a:solidFill>
              </a:rPr>
              <a:t>）支援中心日常運作（如：接待處服務）</a:t>
            </a:r>
            <a:endParaRPr lang="en-US" altLang="zh-TW" sz="1200" b="1" dirty="0">
              <a:solidFill>
                <a:srgbClr val="0070C0"/>
              </a:solidFill>
            </a:endParaRPr>
          </a:p>
          <a:p>
            <a:pPr lvl="0"/>
            <a:r>
              <a:rPr lang="en-US" altLang="zh-TW" sz="1200" b="1" dirty="0">
                <a:solidFill>
                  <a:srgbClr val="0070C0"/>
                </a:solidFill>
              </a:rPr>
              <a:t>4</a:t>
            </a:r>
            <a:r>
              <a:rPr lang="zh-TW" altLang="en-US" sz="1200" b="1" dirty="0">
                <a:solidFill>
                  <a:srgbClr val="0070C0"/>
                </a:solidFill>
              </a:rPr>
              <a:t>）熟悉電腦文書處理 （</a:t>
            </a:r>
            <a:r>
              <a:rPr lang="en-US" altLang="zh-TW" sz="1200" b="1" dirty="0">
                <a:solidFill>
                  <a:srgbClr val="0070C0"/>
                </a:solidFill>
              </a:rPr>
              <a:t>MS Word, MS Excel)</a:t>
            </a:r>
          </a:p>
          <a:p>
            <a:pPr lvl="0"/>
            <a:r>
              <a:rPr lang="en-US" altLang="zh-TW" sz="1200" b="1" dirty="0">
                <a:solidFill>
                  <a:srgbClr val="0070C0"/>
                </a:solidFill>
              </a:rPr>
              <a:t>5 ) </a:t>
            </a:r>
            <a:r>
              <a:rPr lang="zh-TW" altLang="en-US" sz="1200" b="1" dirty="0">
                <a:solidFill>
                  <a:srgbClr val="0070C0"/>
                </a:solidFill>
              </a:rPr>
              <a:t>由上司指派的中心工作</a:t>
            </a:r>
            <a:endParaRPr lang="zh-TW" alt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3" name="Google Shape;663;g21051c6423a_0_0:notes"/>
          <p:cNvSpPr txBox="1">
            <a:spLocks noGrp="1"/>
          </p:cNvSpPr>
          <p:nvPr>
            <p:ph type="sldNum" idx="12"/>
          </p:nvPr>
        </p:nvSpPr>
        <p:spPr>
          <a:xfrm>
            <a:off x="3777607" y="9428585"/>
            <a:ext cx="28899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443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1081491f2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21081491f2a_0_74:notes"/>
          <p:cNvSpPr txBox="1">
            <a:spLocks noGrp="1"/>
          </p:cNvSpPr>
          <p:nvPr>
            <p:ph type="body" idx="1"/>
          </p:nvPr>
        </p:nvSpPr>
        <p:spPr>
          <a:xfrm>
            <a:off x="666909" y="4777194"/>
            <a:ext cx="53352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g21081491f2a_0_74:notes"/>
          <p:cNvSpPr txBox="1">
            <a:spLocks noGrp="1"/>
          </p:cNvSpPr>
          <p:nvPr>
            <p:ph type="sldNum" idx="12"/>
          </p:nvPr>
        </p:nvSpPr>
        <p:spPr>
          <a:xfrm>
            <a:off x="3777607" y="9428585"/>
            <a:ext cx="28899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025" y="1347788"/>
            <a:ext cx="6464300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p2:notes"/>
          <p:cNvSpPr txBox="1">
            <a:spLocks noGrp="1"/>
          </p:cNvSpPr>
          <p:nvPr>
            <p:ph type="body" idx="1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6" name="Google Shape;466;p2:notes"/>
          <p:cNvSpPr txBox="1">
            <a:spLocks noGrp="1"/>
          </p:cNvSpPr>
          <p:nvPr>
            <p:ph type="sldNum" idx="12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2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2dea413a0c_1_0:notes"/>
          <p:cNvSpPr txBox="1">
            <a:spLocks noGrp="1"/>
          </p:cNvSpPr>
          <p:nvPr>
            <p:ph type="body" idx="1"/>
          </p:nvPr>
        </p:nvSpPr>
        <p:spPr>
          <a:xfrm>
            <a:off x="666909" y="4777194"/>
            <a:ext cx="53352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473" name="Google Shape;473;g22dea413a0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2dd09933b6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025" y="1347788"/>
            <a:ext cx="6464300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g22dd09933b6_1_51:notes"/>
          <p:cNvSpPr txBox="1">
            <a:spLocks noGrp="1"/>
          </p:cNvSpPr>
          <p:nvPr>
            <p:ph type="body" idx="1"/>
          </p:nvPr>
        </p:nvSpPr>
        <p:spPr>
          <a:xfrm>
            <a:off x="666909" y="4777194"/>
            <a:ext cx="53352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4" name="Google Shape;514;g22dd09933b6_1_51:notes"/>
          <p:cNvSpPr txBox="1">
            <a:spLocks noGrp="1"/>
          </p:cNvSpPr>
          <p:nvPr>
            <p:ph type="sldNum" idx="12"/>
          </p:nvPr>
        </p:nvSpPr>
        <p:spPr>
          <a:xfrm>
            <a:off x="3777607" y="9428585"/>
            <a:ext cx="28899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2dd09933b6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025" y="1347788"/>
            <a:ext cx="6464300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g22dd09933b6_1_39:notes"/>
          <p:cNvSpPr txBox="1">
            <a:spLocks noGrp="1"/>
          </p:cNvSpPr>
          <p:nvPr>
            <p:ph type="body" idx="1"/>
          </p:nvPr>
        </p:nvSpPr>
        <p:spPr>
          <a:xfrm>
            <a:off x="666909" y="4777194"/>
            <a:ext cx="53352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g22dd09933b6_1_39:notes"/>
          <p:cNvSpPr txBox="1">
            <a:spLocks noGrp="1"/>
          </p:cNvSpPr>
          <p:nvPr>
            <p:ph type="sldNum" idx="12"/>
          </p:nvPr>
        </p:nvSpPr>
        <p:spPr>
          <a:xfrm>
            <a:off x="3777607" y="9428585"/>
            <a:ext cx="28899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2dd09933b6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025" y="1347788"/>
            <a:ext cx="6464300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g22dd09933b6_1_39:notes"/>
          <p:cNvSpPr txBox="1">
            <a:spLocks noGrp="1"/>
          </p:cNvSpPr>
          <p:nvPr>
            <p:ph type="body" idx="1"/>
          </p:nvPr>
        </p:nvSpPr>
        <p:spPr>
          <a:xfrm>
            <a:off x="666909" y="4777194"/>
            <a:ext cx="53352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g22dd09933b6_1_39:notes"/>
          <p:cNvSpPr txBox="1">
            <a:spLocks noGrp="1"/>
          </p:cNvSpPr>
          <p:nvPr>
            <p:ph type="sldNum" idx="12"/>
          </p:nvPr>
        </p:nvSpPr>
        <p:spPr>
          <a:xfrm>
            <a:off x="3777607" y="9428585"/>
            <a:ext cx="28899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7337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2dd09933b6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025" y="1347788"/>
            <a:ext cx="6464300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1" name="Google Shape;531;g22dd09933b6_1_89:notes"/>
          <p:cNvSpPr txBox="1">
            <a:spLocks noGrp="1"/>
          </p:cNvSpPr>
          <p:nvPr>
            <p:ph type="body" idx="1"/>
          </p:nvPr>
        </p:nvSpPr>
        <p:spPr>
          <a:xfrm>
            <a:off x="666909" y="4777194"/>
            <a:ext cx="53352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2" name="Google Shape;532;g22dd09933b6_1_89:notes"/>
          <p:cNvSpPr txBox="1">
            <a:spLocks noGrp="1"/>
          </p:cNvSpPr>
          <p:nvPr>
            <p:ph type="sldNum" idx="12"/>
          </p:nvPr>
        </p:nvSpPr>
        <p:spPr>
          <a:xfrm>
            <a:off x="3777607" y="9428585"/>
            <a:ext cx="28899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1300" i="1" dirty="0">
                <a:latin typeface="SimSun" pitchFamily="2" charset="-122"/>
                <a:ea typeface="SimSun" pitchFamily="2" charset="-122"/>
              </a:rPr>
              <a:t>社會企業是透過商業營運模式，達到社會目的</a:t>
            </a:r>
            <a:endParaRPr lang="en-US" altLang="zh-TW" sz="1300" i="1" dirty="0">
              <a:latin typeface="SimSun" pitchFamily="2" charset="-122"/>
              <a:ea typeface="SimSun" pitchFamily="2" charset="-122"/>
            </a:endParaRPr>
          </a:p>
          <a:p>
            <a:pPr>
              <a:buFont typeface="Arial" pitchFamily="34" charset="0"/>
              <a:buChar char="•"/>
            </a:pPr>
            <a:r>
              <a:rPr lang="zh-CN" altLang="en-US" sz="1300" i="1" dirty="0">
                <a:latin typeface="SimSun" pitchFamily="2" charset="-122"/>
                <a:ea typeface="SimSun" pitchFamily="2" charset="-122"/>
              </a:rPr>
              <a:t>所得到盈利再投資惠及弱勢社群</a:t>
            </a:r>
            <a:endParaRPr lang="en-US" altLang="zh-TW" sz="1300" i="1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32E85-BD29-4DBD-B001-6F7D9C4DFC4E}" type="slidenum">
              <a:rPr lang="zh-TW" altLang="en-US" smtClean="0"/>
              <a:pPr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298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名片">
  <p:cSld name="名片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8" name="Google Shape;28;p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9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9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9"/>
            <p:cNvSpPr/>
            <p:nvPr/>
          </p:nvSpPr>
          <p:spPr>
            <a:xfrm rot="-589932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9"/>
            <p:cNvSpPr/>
            <p:nvPr/>
          </p:nvSpPr>
          <p:spPr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" name="Google Shape;36;p9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全景圖片 (含標題)">
  <p:cSld name="全景圖片 (含標題)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34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42" name="Google Shape;142;p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3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3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4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4"/>
            <p:cNvSpPr/>
            <p:nvPr/>
          </p:nvSpPr>
          <p:spPr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4"/>
            <p:cNvSpPr/>
            <p:nvPr/>
          </p:nvSpPr>
          <p:spPr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l" t="t" r="r" b="b"/>
              <a:pathLst>
                <a:path w="7104" h="2856" extrusionOk="0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0" name="Google Shape;150;p34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51" name="Google Shape;151;p34"/>
          <p:cNvSpPr txBox="1"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4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153" name="Google Shape;153;p34"/>
          <p:cNvSpPr txBox="1">
            <a:spLocks noGrp="1"/>
          </p:cNvSpPr>
          <p:nvPr>
            <p:ph type="body" idx="1"/>
          </p:nvPr>
        </p:nvSpPr>
        <p:spPr>
          <a:xfrm>
            <a:off x="1154956" y="553666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與說明文字">
  <p:cSld name="標題與說明文字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3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60" name="Google Shape;160;p3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5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5"/>
            <p:cNvSpPr/>
            <p:nvPr/>
          </p:nvSpPr>
          <p:spPr>
            <a:xfrm rot="-589932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5"/>
            <p:cNvSpPr/>
            <p:nvPr/>
          </p:nvSpPr>
          <p:spPr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 extrusionOk="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68" name="Google Shape;168;p35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69" name="Google Shape;169;p35"/>
          <p:cNvSpPr txBox="1"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5"/>
          <p:cNvSpPr txBox="1">
            <a:spLocks noGrp="1"/>
          </p:cNvSpPr>
          <p:nvPr>
            <p:ph type="body" idx="1"/>
          </p:nvPr>
        </p:nvSpPr>
        <p:spPr>
          <a:xfrm>
            <a:off x="1154954" y="3543300"/>
            <a:ext cx="8825659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71" name="Google Shape;171;p35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5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引述 (含標題)">
  <p:cSld name="引述 (含標題)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3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77" name="Google Shape;177;p3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6"/>
            <p:cNvSpPr/>
            <p:nvPr/>
          </p:nvSpPr>
          <p:spPr>
            <a:xfrm rot="-589932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6"/>
            <p:cNvSpPr/>
            <p:nvPr/>
          </p:nvSpPr>
          <p:spPr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85" name="Google Shape;185;p36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86" name="Google Shape;186;p36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D433"/>
              </a:buClr>
              <a:buSzPts val="9600"/>
              <a:buFont typeface="Arial"/>
              <a:buNone/>
            </a:pPr>
            <a:r>
              <a:rPr lang="zh-TW" sz="9600" b="0" i="0" u="none" strike="noStrike" cap="none">
                <a:solidFill>
                  <a:srgbClr val="ACD433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6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D433"/>
              </a:buClr>
              <a:buSzPts val="9600"/>
              <a:buFont typeface="Arial"/>
              <a:buNone/>
            </a:pPr>
            <a:r>
              <a:rPr lang="zh-TW" sz="9600" b="0" i="0" u="none" strike="noStrike" cap="none">
                <a:solidFill>
                  <a:srgbClr val="ACD43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6"/>
          <p:cNvSpPr txBox="1"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6"/>
          <p:cNvSpPr txBox="1">
            <a:spLocks noGrp="1"/>
          </p:cNvSpPr>
          <p:nvPr>
            <p:ph type="body" idx="1"/>
          </p:nvPr>
        </p:nvSpPr>
        <p:spPr>
          <a:xfrm>
            <a:off x="1945945" y="3678766"/>
            <a:ext cx="7725772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91" name="Google Shape;191;p36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6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欄">
  <p:cSld name="3 欄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7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7"/>
          <p:cNvSpPr txBox="1"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98" name="Google Shape;198;p37"/>
          <p:cNvSpPr txBox="1">
            <a:spLocks noGrp="1"/>
          </p:cNvSpPr>
          <p:nvPr>
            <p:ph type="body" idx="2"/>
          </p:nvPr>
        </p:nvSpPr>
        <p:spPr>
          <a:xfrm>
            <a:off x="1154954" y="3193561"/>
            <a:ext cx="3129168" cy="283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99" name="Google Shape;199;p37"/>
          <p:cNvSpPr txBox="1">
            <a:spLocks noGrp="1"/>
          </p:cNvSpPr>
          <p:nvPr>
            <p:ph type="body" idx="3"/>
          </p:nvPr>
        </p:nvSpPr>
        <p:spPr>
          <a:xfrm>
            <a:off x="4512721" y="2603502"/>
            <a:ext cx="314538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00" name="Google Shape;200;p37"/>
          <p:cNvSpPr txBox="1">
            <a:spLocks noGrp="1"/>
          </p:cNvSpPr>
          <p:nvPr>
            <p:ph type="body" idx="4"/>
          </p:nvPr>
        </p:nvSpPr>
        <p:spPr>
          <a:xfrm>
            <a:off x="4512721" y="3193561"/>
            <a:ext cx="3145380" cy="2833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01" name="Google Shape;201;p37"/>
          <p:cNvSpPr txBox="1">
            <a:spLocks noGrp="1"/>
          </p:cNvSpPr>
          <p:nvPr>
            <p:ph type="body" idx="5"/>
          </p:nvPr>
        </p:nvSpPr>
        <p:spPr>
          <a:xfrm>
            <a:off x="7886700" y="2617299"/>
            <a:ext cx="3161029" cy="576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02" name="Google Shape;202;p37"/>
          <p:cNvSpPr txBox="1">
            <a:spLocks noGrp="1"/>
          </p:cNvSpPr>
          <p:nvPr>
            <p:ph type="body" idx="6"/>
          </p:nvPr>
        </p:nvSpPr>
        <p:spPr>
          <a:xfrm>
            <a:off x="7886700" y="3193561"/>
            <a:ext cx="3164719" cy="2833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203" name="Google Shape;203;p37"/>
          <p:cNvCxnSpPr/>
          <p:nvPr/>
        </p:nvCxnSpPr>
        <p:spPr>
          <a:xfrm>
            <a:off x="4403971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392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p37"/>
          <p:cNvCxnSpPr/>
          <p:nvPr/>
        </p:nvCxnSpPr>
        <p:spPr>
          <a:xfrm>
            <a:off x="7772401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392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5" name="Google Shape;205;p37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7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圖片欄">
  <p:cSld name="3 圖片欄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8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8"/>
          <p:cNvSpPr txBox="1"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11" name="Google Shape;211;p38"/>
          <p:cNvSpPr>
            <a:spLocks noGrp="1"/>
          </p:cNvSpPr>
          <p:nvPr>
            <p:ph type="pic" idx="2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212" name="Google Shape;212;p38"/>
          <p:cNvSpPr txBox="1">
            <a:spLocks noGrp="1"/>
          </p:cNvSpPr>
          <p:nvPr>
            <p:ph type="body" idx="3"/>
          </p:nvPr>
        </p:nvSpPr>
        <p:spPr>
          <a:xfrm>
            <a:off x="1154953" y="5109107"/>
            <a:ext cx="3050437" cy="917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13" name="Google Shape;213;p38"/>
          <p:cNvSpPr txBox="1">
            <a:spLocks noGrp="1"/>
          </p:cNvSpPr>
          <p:nvPr>
            <p:ph type="body" idx="4"/>
          </p:nvPr>
        </p:nvSpPr>
        <p:spPr>
          <a:xfrm>
            <a:off x="4572537" y="4532846"/>
            <a:ext cx="3046766" cy="651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14" name="Google Shape;214;p38"/>
          <p:cNvSpPr>
            <a:spLocks noGrp="1"/>
          </p:cNvSpPr>
          <p:nvPr>
            <p:ph type="pic" idx="5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215" name="Google Shape;215;p38"/>
          <p:cNvSpPr txBox="1">
            <a:spLocks noGrp="1"/>
          </p:cNvSpPr>
          <p:nvPr>
            <p:ph type="body" idx="6"/>
          </p:nvPr>
        </p:nvSpPr>
        <p:spPr>
          <a:xfrm>
            <a:off x="4568865" y="5184002"/>
            <a:ext cx="3050438" cy="84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16" name="Google Shape;216;p38"/>
          <p:cNvSpPr txBox="1">
            <a:spLocks noGrp="1"/>
          </p:cNvSpPr>
          <p:nvPr>
            <p:ph type="body" idx="7"/>
          </p:nvPr>
        </p:nvSpPr>
        <p:spPr>
          <a:xfrm>
            <a:off x="7983434" y="4532847"/>
            <a:ext cx="3050438" cy="651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17" name="Google Shape;217;p38"/>
          <p:cNvSpPr>
            <a:spLocks noGrp="1"/>
          </p:cNvSpPr>
          <p:nvPr>
            <p:ph type="pic" idx="8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218" name="Google Shape;218;p38"/>
          <p:cNvSpPr txBox="1">
            <a:spLocks noGrp="1"/>
          </p:cNvSpPr>
          <p:nvPr>
            <p:ph type="body" idx="9"/>
          </p:nvPr>
        </p:nvSpPr>
        <p:spPr>
          <a:xfrm>
            <a:off x="7983434" y="5184001"/>
            <a:ext cx="3050437" cy="84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219" name="Google Shape;219;p38"/>
          <p:cNvCxnSpPr/>
          <p:nvPr/>
        </p:nvCxnSpPr>
        <p:spPr>
          <a:xfrm>
            <a:off x="4388153" y="2603500"/>
            <a:ext cx="0" cy="3517594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0" name="Google Shape;220;p38"/>
          <p:cNvCxnSpPr/>
          <p:nvPr/>
        </p:nvCxnSpPr>
        <p:spPr>
          <a:xfrm>
            <a:off x="7801905" y="2603500"/>
            <a:ext cx="0" cy="3492500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1" name="Google Shape;221;p38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8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9"/>
          <p:cNvSpPr txBox="1">
            <a:spLocks noGrp="1"/>
          </p:cNvSpPr>
          <p:nvPr>
            <p:ph type="body" idx="1"/>
          </p:nvPr>
        </p:nvSpPr>
        <p:spPr>
          <a:xfrm rot="5400000">
            <a:off x="3827511" y="-69056"/>
            <a:ext cx="3416300" cy="876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227" name="Google Shape;227;p39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9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直排標題及文字" type="vertTitleAndTx">
  <p:cSld name="VERTICAL_TITLE_AND_VERTICAL_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40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32" name="Google Shape;232;p4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41" name="Google Shape;241;p40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42" name="Google Shape;242;p40"/>
          <p:cNvSpPr txBox="1">
            <a:spLocks noGrp="1"/>
          </p:cNvSpPr>
          <p:nvPr>
            <p:ph type="title"/>
          </p:nvPr>
        </p:nvSpPr>
        <p:spPr>
          <a:xfrm rot="5400000">
            <a:off x="6909428" y="2945796"/>
            <a:ext cx="4748589" cy="141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0"/>
          <p:cNvSpPr txBox="1">
            <a:spLocks noGrp="1"/>
          </p:cNvSpPr>
          <p:nvPr>
            <p:ph type="body" idx="1"/>
          </p:nvPr>
        </p:nvSpPr>
        <p:spPr>
          <a:xfrm rot="5400000">
            <a:off x="1904432" y="528990"/>
            <a:ext cx="4748590" cy="624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244" name="Google Shape;244;p40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40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4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1"/>
          <p:cNvSpPr txBox="1"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268" name="Google Shape;268;p11"/>
          <p:cNvSpPr txBox="1">
            <a:spLocks noGrp="1"/>
          </p:cNvSpPr>
          <p:nvPr>
            <p:ph type="dt" idx="10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1"/>
          <p:cNvSpPr txBox="1">
            <a:spLocks noGrp="1"/>
          </p:cNvSpPr>
          <p:nvPr>
            <p:ph type="ftr" idx="11"/>
          </p:nvPr>
        </p:nvSpPr>
        <p:spPr>
          <a:xfrm>
            <a:off x="528359" y="639184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body" idx="1"/>
          </p:nvPr>
        </p:nvSpPr>
        <p:spPr>
          <a:xfrm>
            <a:off x="1154954" y="2603502"/>
            <a:ext cx="4825159" cy="3416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body" idx="2"/>
          </p:nvPr>
        </p:nvSpPr>
        <p:spPr>
          <a:xfrm>
            <a:off x="6208714" y="2603500"/>
            <a:ext cx="4825159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dt" idx="10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ftr" idx="11"/>
          </p:nvPr>
        </p:nvSpPr>
        <p:spPr>
          <a:xfrm>
            <a:off x="528359" y="639184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ldNum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4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4"/>
          <p:cNvSpPr txBox="1">
            <a:spLocks noGrp="1"/>
          </p:cNvSpPr>
          <p:nvPr>
            <p:ph type="body" idx="1"/>
          </p:nvPr>
        </p:nvSpPr>
        <p:spPr>
          <a:xfrm>
            <a:off x="1154955" y="2603500"/>
            <a:ext cx="482515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97" name="Google Shape;297;p14"/>
          <p:cNvSpPr txBox="1">
            <a:spLocks noGrp="1"/>
          </p:cNvSpPr>
          <p:nvPr>
            <p:ph type="body" idx="2"/>
          </p:nvPr>
        </p:nvSpPr>
        <p:spPr>
          <a:xfrm>
            <a:off x="1154954" y="3179764"/>
            <a:ext cx="4825159" cy="284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298" name="Google Shape;298;p14"/>
          <p:cNvSpPr txBox="1">
            <a:spLocks noGrp="1"/>
          </p:cNvSpPr>
          <p:nvPr>
            <p:ph type="body" idx="3"/>
          </p:nvPr>
        </p:nvSpPr>
        <p:spPr>
          <a:xfrm>
            <a:off x="6208714" y="2603500"/>
            <a:ext cx="482515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99" name="Google Shape;299;p14"/>
          <p:cNvSpPr txBox="1">
            <a:spLocks noGrp="1"/>
          </p:cNvSpPr>
          <p:nvPr>
            <p:ph type="body" idx="4"/>
          </p:nvPr>
        </p:nvSpPr>
        <p:spPr>
          <a:xfrm>
            <a:off x="6208711" y="3179764"/>
            <a:ext cx="4825159" cy="284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300" name="Google Shape;300;p14"/>
          <p:cNvSpPr txBox="1">
            <a:spLocks noGrp="1"/>
          </p:cNvSpPr>
          <p:nvPr>
            <p:ph type="dt" idx="10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4"/>
          <p:cNvSpPr txBox="1">
            <a:spLocks noGrp="1"/>
          </p:cNvSpPr>
          <p:nvPr>
            <p:ph type="ftr" idx="11"/>
          </p:nvPr>
        </p:nvSpPr>
        <p:spPr>
          <a:xfrm>
            <a:off x="528359" y="639184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4"/>
          <p:cNvSpPr txBox="1">
            <a:spLocks noGrp="1"/>
          </p:cNvSpPr>
          <p:nvPr>
            <p:ph type="sldNum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2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45" name="Google Shape;45;p2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6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52" name="Google Shape;52;p26"/>
          <p:cNvSpPr txBox="1"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cap="none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dt" idx="10"/>
          </p:nvPr>
        </p:nvSpPr>
        <p:spPr>
          <a:xfrm rot="5400000">
            <a:off x="10089390" y="179222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ftr" idx="11"/>
          </p:nvPr>
        </p:nvSpPr>
        <p:spPr>
          <a:xfrm rot="5400000">
            <a:off x="8959592" y="322682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10351008" y="292608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5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dt" idx="10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ftr" idx="11"/>
          </p:nvPr>
        </p:nvSpPr>
        <p:spPr>
          <a:xfrm>
            <a:off x="528359" y="639184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5"/>
          <p:cNvSpPr txBox="1">
            <a:spLocks noGrp="1"/>
          </p:cNvSpPr>
          <p:nvPr>
            <p:ph type="sldNum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空白" type="blank">
  <p:cSld name="BLANK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>
            <a:spLocks noGrp="1"/>
          </p:cNvSpPr>
          <p:nvPr>
            <p:ph type="dt" idx="10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6"/>
          <p:cNvSpPr txBox="1">
            <a:spLocks noGrp="1"/>
          </p:cNvSpPr>
          <p:nvPr>
            <p:ph type="ftr" idx="11"/>
          </p:nvPr>
        </p:nvSpPr>
        <p:spPr>
          <a:xfrm>
            <a:off x="528359" y="639184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6"/>
          <p:cNvSpPr txBox="1">
            <a:spLocks noGrp="1"/>
          </p:cNvSpPr>
          <p:nvPr>
            <p:ph type="sldNum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內容" type="objTx">
  <p:cSld name="OBJECT_WITH_CAPTION_TEX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17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315" name="Google Shape;315;p1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7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7"/>
            <p:cNvSpPr/>
            <p:nvPr/>
          </p:nvSpPr>
          <p:spPr>
            <a:xfrm rot="-5677511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7"/>
            <p:cNvSpPr/>
            <p:nvPr/>
          </p:nvSpPr>
          <p:spPr>
            <a:xfrm rot="-54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24" name="Google Shape;324;p17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25" name="Google Shape;325;p17"/>
          <p:cNvSpPr txBox="1">
            <a:spLocks noGrp="1"/>
          </p:cNvSpPr>
          <p:nvPr>
            <p:ph type="title"/>
          </p:nvPr>
        </p:nvSpPr>
        <p:spPr>
          <a:xfrm>
            <a:off x="1154955" y="1295400"/>
            <a:ext cx="279315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7"/>
          <p:cNvSpPr txBox="1">
            <a:spLocks noGrp="1"/>
          </p:cNvSpPr>
          <p:nvPr>
            <p:ph type="body" idx="1"/>
          </p:nvPr>
        </p:nvSpPr>
        <p:spPr>
          <a:xfrm>
            <a:off x="5781148" y="1447800"/>
            <a:ext cx="5190065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327" name="Google Shape;327;p17"/>
          <p:cNvSpPr txBox="1">
            <a:spLocks noGrp="1"/>
          </p:cNvSpPr>
          <p:nvPr>
            <p:ph type="body" idx="2"/>
          </p:nvPr>
        </p:nvSpPr>
        <p:spPr>
          <a:xfrm>
            <a:off x="1154955" y="2895602"/>
            <a:ext cx="2793159" cy="3129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328" name="Google Shape;328;p17"/>
          <p:cNvSpPr txBox="1">
            <a:spLocks noGrp="1"/>
          </p:cNvSpPr>
          <p:nvPr>
            <p:ph type="dt" idx="10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7"/>
          <p:cNvSpPr txBox="1">
            <a:spLocks noGrp="1"/>
          </p:cNvSpPr>
          <p:nvPr>
            <p:ph type="ftr" idx="11"/>
          </p:nvPr>
        </p:nvSpPr>
        <p:spPr>
          <a:xfrm>
            <a:off x="528359" y="639184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7"/>
          <p:cNvSpPr txBox="1">
            <a:spLocks noGrp="1"/>
          </p:cNvSpPr>
          <p:nvPr>
            <p:ph type="sldNum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圖片" type="picTx">
  <p:cSld name="PICTURE_WITH_CAPTION_TEX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18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334" name="Google Shape;334;p1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8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8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8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8"/>
            <p:cNvSpPr/>
            <p:nvPr/>
          </p:nvSpPr>
          <p:spPr>
            <a:xfrm rot="-54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42" name="Google Shape;342;p18"/>
            <p:cNvSpPr/>
            <p:nvPr/>
          </p:nvSpPr>
          <p:spPr>
            <a:xfrm rot="-5677511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44" name="Google Shape;344;p18"/>
          <p:cNvSpPr txBox="1"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8"/>
          <p:cNvSpPr>
            <a:spLocks noGrp="1"/>
          </p:cNvSpPr>
          <p:nvPr>
            <p:ph type="pic" idx="2"/>
          </p:nvPr>
        </p:nvSpPr>
        <p:spPr>
          <a:xfrm>
            <a:off x="6547872" y="1143000"/>
            <a:ext cx="3227193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346" name="Google Shape;346;p18"/>
          <p:cNvSpPr txBox="1">
            <a:spLocks noGrp="1"/>
          </p:cNvSpPr>
          <p:nvPr>
            <p:ph type="body" idx="1"/>
          </p:nvPr>
        </p:nvSpPr>
        <p:spPr>
          <a:xfrm>
            <a:off x="1154955" y="3657600"/>
            <a:ext cx="385921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347" name="Google Shape;347;p18"/>
          <p:cNvSpPr txBox="1">
            <a:spLocks noGrp="1"/>
          </p:cNvSpPr>
          <p:nvPr>
            <p:ph type="dt" idx="10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8"/>
          <p:cNvSpPr txBox="1">
            <a:spLocks noGrp="1"/>
          </p:cNvSpPr>
          <p:nvPr>
            <p:ph type="ftr" idx="11"/>
          </p:nvPr>
        </p:nvSpPr>
        <p:spPr>
          <a:xfrm>
            <a:off x="528359" y="639184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8"/>
          <p:cNvSpPr txBox="1">
            <a:spLocks noGrp="1"/>
          </p:cNvSpPr>
          <p:nvPr>
            <p:ph type="sldNum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全景圖片 (含標題)">
  <p:cSld name="全景圖片 (含標題)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19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353" name="Google Shape;353;p1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9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9"/>
            <p:cNvSpPr/>
            <p:nvPr/>
          </p:nvSpPr>
          <p:spPr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9"/>
            <p:cNvSpPr/>
            <p:nvPr/>
          </p:nvSpPr>
          <p:spPr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l" t="t" r="r" b="b"/>
              <a:pathLst>
                <a:path w="7104" h="2856" extrusionOk="0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1" name="Google Shape;361;p19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62" name="Google Shape;362;p19"/>
          <p:cNvSpPr txBox="1">
            <a:spLocks noGrp="1"/>
          </p:cNvSpPr>
          <p:nvPr>
            <p:ph type="title"/>
          </p:nvPr>
        </p:nvSpPr>
        <p:spPr>
          <a:xfrm>
            <a:off x="1154957" y="4966674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9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364" name="Google Shape;364;p19"/>
          <p:cNvSpPr txBox="1">
            <a:spLocks noGrp="1"/>
          </p:cNvSpPr>
          <p:nvPr>
            <p:ph type="body" idx="1"/>
          </p:nvPr>
        </p:nvSpPr>
        <p:spPr>
          <a:xfrm>
            <a:off x="1154956" y="553666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365" name="Google Shape;365;p19"/>
          <p:cNvSpPr txBox="1">
            <a:spLocks noGrp="1"/>
          </p:cNvSpPr>
          <p:nvPr>
            <p:ph type="dt" idx="10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9"/>
          <p:cNvSpPr txBox="1">
            <a:spLocks noGrp="1"/>
          </p:cNvSpPr>
          <p:nvPr>
            <p:ph type="ftr" idx="11"/>
          </p:nvPr>
        </p:nvSpPr>
        <p:spPr>
          <a:xfrm>
            <a:off x="528359" y="639184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9"/>
          <p:cNvSpPr txBox="1">
            <a:spLocks noGrp="1"/>
          </p:cNvSpPr>
          <p:nvPr>
            <p:ph type="sldNum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與說明文字">
  <p:cSld name="標題與說明文字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oogle Shape;370;p20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371" name="Google Shape;371;p2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rot="-589932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 extrusionOk="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79" name="Google Shape;379;p20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80" name="Google Shape;380;p20"/>
          <p:cNvSpPr txBox="1">
            <a:spLocks noGrp="1"/>
          </p:cNvSpPr>
          <p:nvPr>
            <p:ph type="title"/>
          </p:nvPr>
        </p:nvSpPr>
        <p:spPr>
          <a:xfrm>
            <a:off x="1154955" y="1063416"/>
            <a:ext cx="8825659" cy="137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0"/>
          <p:cNvSpPr txBox="1">
            <a:spLocks noGrp="1"/>
          </p:cNvSpPr>
          <p:nvPr>
            <p:ph type="body" idx="1"/>
          </p:nvPr>
        </p:nvSpPr>
        <p:spPr>
          <a:xfrm>
            <a:off x="1154955" y="3543300"/>
            <a:ext cx="8825659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382" name="Google Shape;382;p20"/>
          <p:cNvSpPr txBox="1">
            <a:spLocks noGrp="1"/>
          </p:cNvSpPr>
          <p:nvPr>
            <p:ph type="dt" idx="10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0"/>
          <p:cNvSpPr txBox="1">
            <a:spLocks noGrp="1"/>
          </p:cNvSpPr>
          <p:nvPr>
            <p:ph type="ftr" idx="11"/>
          </p:nvPr>
        </p:nvSpPr>
        <p:spPr>
          <a:xfrm>
            <a:off x="528359" y="639184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欄">
  <p:cSld name="3 欄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2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22"/>
          <p:cNvSpPr txBox="1">
            <a:spLocks noGrp="1"/>
          </p:cNvSpPr>
          <p:nvPr>
            <p:ph type="body" idx="1"/>
          </p:nvPr>
        </p:nvSpPr>
        <p:spPr>
          <a:xfrm>
            <a:off x="1154955" y="2617299"/>
            <a:ext cx="312916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07" name="Google Shape;407;p22"/>
          <p:cNvSpPr txBox="1">
            <a:spLocks noGrp="1"/>
          </p:cNvSpPr>
          <p:nvPr>
            <p:ph type="body" idx="2"/>
          </p:nvPr>
        </p:nvSpPr>
        <p:spPr>
          <a:xfrm>
            <a:off x="1154955" y="3193561"/>
            <a:ext cx="3129168" cy="283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408" name="Google Shape;408;p22"/>
          <p:cNvSpPr txBox="1">
            <a:spLocks noGrp="1"/>
          </p:cNvSpPr>
          <p:nvPr>
            <p:ph type="body" idx="3"/>
          </p:nvPr>
        </p:nvSpPr>
        <p:spPr>
          <a:xfrm>
            <a:off x="4512722" y="2603502"/>
            <a:ext cx="314538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09" name="Google Shape;409;p22"/>
          <p:cNvSpPr txBox="1">
            <a:spLocks noGrp="1"/>
          </p:cNvSpPr>
          <p:nvPr>
            <p:ph type="body" idx="4"/>
          </p:nvPr>
        </p:nvSpPr>
        <p:spPr>
          <a:xfrm>
            <a:off x="4512722" y="3193563"/>
            <a:ext cx="3145380" cy="2833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410" name="Google Shape;410;p22"/>
          <p:cNvSpPr txBox="1">
            <a:spLocks noGrp="1"/>
          </p:cNvSpPr>
          <p:nvPr>
            <p:ph type="body" idx="5"/>
          </p:nvPr>
        </p:nvSpPr>
        <p:spPr>
          <a:xfrm>
            <a:off x="7886700" y="2617301"/>
            <a:ext cx="3161029" cy="576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11" name="Google Shape;411;p22"/>
          <p:cNvSpPr txBox="1">
            <a:spLocks noGrp="1"/>
          </p:cNvSpPr>
          <p:nvPr>
            <p:ph type="body" idx="6"/>
          </p:nvPr>
        </p:nvSpPr>
        <p:spPr>
          <a:xfrm>
            <a:off x="7886702" y="3193563"/>
            <a:ext cx="3164719" cy="2833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412" name="Google Shape;412;p22"/>
          <p:cNvCxnSpPr/>
          <p:nvPr/>
        </p:nvCxnSpPr>
        <p:spPr>
          <a:xfrm>
            <a:off x="4403971" y="2569635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392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3" name="Google Shape;413;p22"/>
          <p:cNvCxnSpPr/>
          <p:nvPr/>
        </p:nvCxnSpPr>
        <p:spPr>
          <a:xfrm>
            <a:off x="7772401" y="2569635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392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4" name="Google Shape;414;p22"/>
          <p:cNvSpPr txBox="1">
            <a:spLocks noGrp="1"/>
          </p:cNvSpPr>
          <p:nvPr>
            <p:ph type="dt" idx="10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2"/>
          <p:cNvSpPr txBox="1">
            <a:spLocks noGrp="1"/>
          </p:cNvSpPr>
          <p:nvPr>
            <p:ph type="ftr" idx="11"/>
          </p:nvPr>
        </p:nvSpPr>
        <p:spPr>
          <a:xfrm>
            <a:off x="528359" y="639184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2"/>
          <p:cNvSpPr txBox="1">
            <a:spLocks noGrp="1"/>
          </p:cNvSpPr>
          <p:nvPr>
            <p:ph type="sldNum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圖片欄">
  <p:cSld name="3 圖片欄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3"/>
          <p:cNvSpPr txBox="1">
            <a:spLocks noGrp="1"/>
          </p:cNvSpPr>
          <p:nvPr>
            <p:ph type="body" idx="1"/>
          </p:nvPr>
        </p:nvSpPr>
        <p:spPr>
          <a:xfrm>
            <a:off x="1154954" y="4532845"/>
            <a:ext cx="30504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20" name="Google Shape;420;p23"/>
          <p:cNvSpPr>
            <a:spLocks noGrp="1"/>
          </p:cNvSpPr>
          <p:nvPr>
            <p:ph type="pic" idx="2"/>
          </p:nvPr>
        </p:nvSpPr>
        <p:spPr>
          <a:xfrm>
            <a:off x="1334552" y="2603500"/>
            <a:ext cx="2691243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421" name="Google Shape;421;p23"/>
          <p:cNvSpPr txBox="1">
            <a:spLocks noGrp="1"/>
          </p:cNvSpPr>
          <p:nvPr>
            <p:ph type="body" idx="3"/>
          </p:nvPr>
        </p:nvSpPr>
        <p:spPr>
          <a:xfrm>
            <a:off x="1154954" y="5109109"/>
            <a:ext cx="3050437" cy="917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body" idx="4"/>
          </p:nvPr>
        </p:nvSpPr>
        <p:spPr>
          <a:xfrm>
            <a:off x="4572538" y="4532846"/>
            <a:ext cx="3046767" cy="651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23" name="Google Shape;423;p23"/>
          <p:cNvSpPr>
            <a:spLocks noGrp="1"/>
          </p:cNvSpPr>
          <p:nvPr>
            <p:ph type="pic" idx="5"/>
          </p:nvPr>
        </p:nvSpPr>
        <p:spPr>
          <a:xfrm>
            <a:off x="4748465" y="2603500"/>
            <a:ext cx="2691241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424" name="Google Shape;424;p23"/>
          <p:cNvSpPr txBox="1">
            <a:spLocks noGrp="1"/>
          </p:cNvSpPr>
          <p:nvPr>
            <p:ph type="body" idx="6"/>
          </p:nvPr>
        </p:nvSpPr>
        <p:spPr>
          <a:xfrm>
            <a:off x="4568866" y="5184002"/>
            <a:ext cx="3050439" cy="84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body" idx="7"/>
          </p:nvPr>
        </p:nvSpPr>
        <p:spPr>
          <a:xfrm>
            <a:off x="7983434" y="4532847"/>
            <a:ext cx="3050439" cy="651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26" name="Google Shape;426;p23"/>
          <p:cNvSpPr>
            <a:spLocks noGrp="1"/>
          </p:cNvSpPr>
          <p:nvPr>
            <p:ph type="pic" idx="8"/>
          </p:nvPr>
        </p:nvSpPr>
        <p:spPr>
          <a:xfrm>
            <a:off x="8163031" y="2603500"/>
            <a:ext cx="2691243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427" name="Google Shape;427;p23"/>
          <p:cNvSpPr txBox="1">
            <a:spLocks noGrp="1"/>
          </p:cNvSpPr>
          <p:nvPr>
            <p:ph type="body" idx="9"/>
          </p:nvPr>
        </p:nvSpPr>
        <p:spPr>
          <a:xfrm>
            <a:off x="7983435" y="5184001"/>
            <a:ext cx="3050437" cy="84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428" name="Google Shape;428;p23"/>
          <p:cNvCxnSpPr/>
          <p:nvPr/>
        </p:nvCxnSpPr>
        <p:spPr>
          <a:xfrm>
            <a:off x="4388153" y="2603500"/>
            <a:ext cx="0" cy="3517594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9" name="Google Shape;429;p23"/>
          <p:cNvCxnSpPr/>
          <p:nvPr/>
        </p:nvCxnSpPr>
        <p:spPr>
          <a:xfrm>
            <a:off x="7801905" y="2603500"/>
            <a:ext cx="0" cy="3492500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0" name="Google Shape;430;p23"/>
          <p:cNvSpPr txBox="1">
            <a:spLocks noGrp="1"/>
          </p:cNvSpPr>
          <p:nvPr>
            <p:ph type="dt" idx="10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3"/>
          <p:cNvSpPr txBox="1">
            <a:spLocks noGrp="1"/>
          </p:cNvSpPr>
          <p:nvPr>
            <p:ph type="ftr" idx="11"/>
          </p:nvPr>
        </p:nvSpPr>
        <p:spPr>
          <a:xfrm>
            <a:off x="528359" y="639184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23"/>
          <p:cNvSpPr txBox="1">
            <a:spLocks noGrp="1"/>
          </p:cNvSpPr>
          <p:nvPr>
            <p:ph type="sldNum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直排標題及文字" type="vertTitleAndTx">
  <p:cSld name="VERTICAL_TITLE_AND_VERTICAL_TE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p25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441" name="Google Shape;441;p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5"/>
            <p:cNvSpPr/>
            <p:nvPr/>
          </p:nvSpPr>
          <p:spPr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5"/>
            <p:cNvSpPr/>
            <p:nvPr/>
          </p:nvSpPr>
          <p:spPr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450" name="Google Shape;450;p25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451" name="Google Shape;451;p25"/>
          <p:cNvSpPr txBox="1">
            <a:spLocks noGrp="1"/>
          </p:cNvSpPr>
          <p:nvPr>
            <p:ph type="title"/>
          </p:nvPr>
        </p:nvSpPr>
        <p:spPr>
          <a:xfrm rot="5400000">
            <a:off x="6909428" y="2945796"/>
            <a:ext cx="4748589" cy="141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25"/>
          <p:cNvSpPr txBox="1">
            <a:spLocks noGrp="1"/>
          </p:cNvSpPr>
          <p:nvPr>
            <p:ph type="body" idx="1"/>
          </p:nvPr>
        </p:nvSpPr>
        <p:spPr>
          <a:xfrm rot="5400000">
            <a:off x="1904431" y="528989"/>
            <a:ext cx="4748590" cy="624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453" name="Google Shape;453;p25"/>
          <p:cNvSpPr txBox="1">
            <a:spLocks noGrp="1"/>
          </p:cNvSpPr>
          <p:nvPr>
            <p:ph type="dt" idx="10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25"/>
          <p:cNvSpPr txBox="1">
            <a:spLocks noGrp="1"/>
          </p:cNvSpPr>
          <p:nvPr>
            <p:ph type="ftr" idx="11"/>
          </p:nvPr>
        </p:nvSpPr>
        <p:spPr>
          <a:xfrm>
            <a:off x="528359" y="639184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5"/>
          <p:cNvSpPr txBox="1">
            <a:spLocks noGrp="1"/>
          </p:cNvSpPr>
          <p:nvPr>
            <p:ph type="sldNum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30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AEBC0D7-BA24-48B4-A349-A1553F90B0AE}" type="datetime2">
              <a:rPr lang="zh-TW" altLang="en-US" smtClean="0"/>
              <a:pPr/>
              <a:t>2023年6月16日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97186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章節標題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2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60" name="Google Shape;60;p2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7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7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7"/>
            <p:cNvSpPr/>
            <p:nvPr/>
          </p:nvSpPr>
          <p:spPr>
            <a:xfrm rot="-5677511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7"/>
            <p:cNvSpPr/>
            <p:nvPr/>
          </p:nvSpPr>
          <p:spPr>
            <a:xfrm rot="-54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9" name="Google Shape;69;p27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70" name="Google Shape;70;p27"/>
          <p:cNvSpPr txBox="1"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 txBox="1">
            <a:spLocks noGrp="1"/>
          </p:cNvSpPr>
          <p:nvPr>
            <p:ph type="title"/>
          </p:nvPr>
        </p:nvSpPr>
        <p:spPr>
          <a:xfrm>
            <a:off x="415601" y="1050568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181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181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181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181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181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181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181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181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5" name="Google Shape;105;p6"/>
          <p:cNvSpPr txBox="1">
            <a:spLocks noGrp="1"/>
          </p:cNvSpPr>
          <p:nvPr>
            <p:ph type="body" idx="1"/>
          </p:nvPr>
        </p:nvSpPr>
        <p:spPr>
          <a:xfrm>
            <a:off x="415601" y="2354651"/>
            <a:ext cx="5391601" cy="2883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63636" lvl="0" indent="-272727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727272" lvl="1" indent="-272727" rtl="0">
              <a:spcBef>
                <a:spcPts val="1670"/>
              </a:spcBef>
              <a:spcAft>
                <a:spcPts val="0"/>
              </a:spcAft>
              <a:buSzPts val="1800"/>
              <a:buChar char="○"/>
              <a:defRPr/>
            </a:lvl2pPr>
            <a:lvl3pPr marL="1090908" lvl="2" indent="-272727" rtl="0">
              <a:spcBef>
                <a:spcPts val="1670"/>
              </a:spcBef>
              <a:spcAft>
                <a:spcPts val="0"/>
              </a:spcAft>
              <a:buSzPts val="1800"/>
              <a:buChar char="■"/>
              <a:defRPr/>
            </a:lvl3pPr>
            <a:lvl4pPr marL="1454543" lvl="3" indent="-272727" rtl="0">
              <a:spcBef>
                <a:spcPts val="1670"/>
              </a:spcBef>
              <a:spcAft>
                <a:spcPts val="0"/>
              </a:spcAft>
              <a:buSzPts val="1800"/>
              <a:buChar char="●"/>
              <a:defRPr/>
            </a:lvl4pPr>
            <a:lvl5pPr marL="1818180" lvl="4" indent="-272727" rtl="0">
              <a:spcBef>
                <a:spcPts val="1670"/>
              </a:spcBef>
              <a:spcAft>
                <a:spcPts val="0"/>
              </a:spcAft>
              <a:buSzPts val="1800"/>
              <a:buChar char="○"/>
              <a:defRPr/>
            </a:lvl5pPr>
            <a:lvl6pPr marL="2181816" lvl="5" indent="-272727" rtl="0">
              <a:spcBef>
                <a:spcPts val="1670"/>
              </a:spcBef>
              <a:spcAft>
                <a:spcPts val="0"/>
              </a:spcAft>
              <a:buSzPts val="1800"/>
              <a:buChar char="■"/>
              <a:defRPr/>
            </a:lvl6pPr>
            <a:lvl7pPr marL="2545452" lvl="6" indent="-272727" rtl="0">
              <a:spcBef>
                <a:spcPts val="1670"/>
              </a:spcBef>
              <a:spcAft>
                <a:spcPts val="0"/>
              </a:spcAft>
              <a:buSzPts val="1800"/>
              <a:buChar char="●"/>
              <a:defRPr/>
            </a:lvl7pPr>
            <a:lvl8pPr marL="2909088" lvl="7" indent="-272727" rtl="0">
              <a:spcBef>
                <a:spcPts val="1670"/>
              </a:spcBef>
              <a:spcAft>
                <a:spcPts val="0"/>
              </a:spcAft>
              <a:buSzPts val="1800"/>
              <a:buChar char="○"/>
              <a:defRPr/>
            </a:lvl8pPr>
            <a:lvl9pPr marL="3272724" lvl="8" indent="-272727" rtl="0">
              <a:spcBef>
                <a:spcPts val="1670"/>
              </a:spcBef>
              <a:spcAft>
                <a:spcPts val="167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6"/>
          <p:cNvSpPr txBox="1">
            <a:spLocks noGrp="1"/>
          </p:cNvSpPr>
          <p:nvPr>
            <p:ph type="body" idx="2"/>
          </p:nvPr>
        </p:nvSpPr>
        <p:spPr>
          <a:xfrm>
            <a:off x="6384700" y="2354651"/>
            <a:ext cx="5391601" cy="2883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63636" lvl="0" indent="-272727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727272" lvl="1" indent="-272727" rtl="0">
              <a:spcBef>
                <a:spcPts val="1670"/>
              </a:spcBef>
              <a:spcAft>
                <a:spcPts val="0"/>
              </a:spcAft>
              <a:buSzPts val="1800"/>
              <a:buChar char="○"/>
              <a:defRPr/>
            </a:lvl2pPr>
            <a:lvl3pPr marL="1090908" lvl="2" indent="-272727" rtl="0">
              <a:spcBef>
                <a:spcPts val="1670"/>
              </a:spcBef>
              <a:spcAft>
                <a:spcPts val="0"/>
              </a:spcAft>
              <a:buSzPts val="1800"/>
              <a:buChar char="■"/>
              <a:defRPr/>
            </a:lvl3pPr>
            <a:lvl4pPr marL="1454543" lvl="3" indent="-272727" rtl="0">
              <a:spcBef>
                <a:spcPts val="1670"/>
              </a:spcBef>
              <a:spcAft>
                <a:spcPts val="0"/>
              </a:spcAft>
              <a:buSzPts val="1800"/>
              <a:buChar char="●"/>
              <a:defRPr/>
            </a:lvl4pPr>
            <a:lvl5pPr marL="1818180" lvl="4" indent="-272727" rtl="0">
              <a:spcBef>
                <a:spcPts val="1670"/>
              </a:spcBef>
              <a:spcAft>
                <a:spcPts val="0"/>
              </a:spcAft>
              <a:buSzPts val="1800"/>
              <a:buChar char="○"/>
              <a:defRPr/>
            </a:lvl5pPr>
            <a:lvl6pPr marL="2181816" lvl="5" indent="-272727" rtl="0">
              <a:spcBef>
                <a:spcPts val="1670"/>
              </a:spcBef>
              <a:spcAft>
                <a:spcPts val="0"/>
              </a:spcAft>
              <a:buSzPts val="1800"/>
              <a:buChar char="■"/>
              <a:defRPr/>
            </a:lvl6pPr>
            <a:lvl7pPr marL="2545452" lvl="6" indent="-272727" rtl="0">
              <a:spcBef>
                <a:spcPts val="1670"/>
              </a:spcBef>
              <a:spcAft>
                <a:spcPts val="0"/>
              </a:spcAft>
              <a:buSzPts val="1800"/>
              <a:buChar char="●"/>
              <a:defRPr/>
            </a:lvl7pPr>
            <a:lvl8pPr marL="2909088" lvl="7" indent="-272727" rtl="0">
              <a:spcBef>
                <a:spcPts val="1670"/>
              </a:spcBef>
              <a:spcAft>
                <a:spcPts val="0"/>
              </a:spcAft>
              <a:buSzPts val="1800"/>
              <a:buChar char="○"/>
              <a:defRPr/>
            </a:lvl8pPr>
            <a:lvl9pPr marL="3272724" lvl="8" indent="-272727" rtl="0">
              <a:spcBef>
                <a:spcPts val="1670"/>
              </a:spcBef>
              <a:spcAft>
                <a:spcPts val="167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86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8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4825158" cy="3416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body" idx="2"/>
          </p:nvPr>
        </p:nvSpPr>
        <p:spPr>
          <a:xfrm>
            <a:off x="6208712" y="2603500"/>
            <a:ext cx="4825159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9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body" idx="2"/>
          </p:nvPr>
        </p:nvSpPr>
        <p:spPr>
          <a:xfrm>
            <a:off x="1154954" y="3179762"/>
            <a:ext cx="4825158" cy="284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body" idx="3"/>
          </p:nvPr>
        </p:nvSpPr>
        <p:spPr>
          <a:xfrm>
            <a:off x="6208712" y="2603500"/>
            <a:ext cx="482515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body" idx="4"/>
          </p:nvPr>
        </p:nvSpPr>
        <p:spPr>
          <a:xfrm>
            <a:off x="6208710" y="3179762"/>
            <a:ext cx="4825159" cy="284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9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0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0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空白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1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內容" type="objTx">
  <p:cSld name="OBJECT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4" name="Google Shape;104;p3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2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3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32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32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32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2"/>
            <p:cNvSpPr/>
            <p:nvPr/>
          </p:nvSpPr>
          <p:spPr>
            <a:xfrm rot="-5677511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2"/>
            <p:cNvSpPr/>
            <p:nvPr/>
          </p:nvSpPr>
          <p:spPr>
            <a:xfrm rot="-54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3" name="Google Shape;113;p32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14" name="Google Shape;114;p32"/>
          <p:cNvSpPr txBox="1"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2"/>
          <p:cNvSpPr txBox="1">
            <a:spLocks noGrp="1"/>
          </p:cNvSpPr>
          <p:nvPr>
            <p:ph type="body" idx="1"/>
          </p:nvPr>
        </p:nvSpPr>
        <p:spPr>
          <a:xfrm>
            <a:off x="5781146" y="1447800"/>
            <a:ext cx="5190065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6" name="Google Shape;116;p32"/>
          <p:cNvSpPr txBox="1">
            <a:spLocks noGrp="1"/>
          </p:cNvSpPr>
          <p:nvPr>
            <p:ph type="body" idx="2"/>
          </p:nvPr>
        </p:nvSpPr>
        <p:spPr>
          <a:xfrm>
            <a:off x="1154955" y="2895600"/>
            <a:ext cx="2793158" cy="3129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17" name="Google Shape;117;p32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2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圖片" type="picTx">
  <p:cSld name="PICTURE_WITH_CAPTION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3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3" name="Google Shape;123;p3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3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3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3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3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3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3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33"/>
            <p:cNvSpPr/>
            <p:nvPr/>
          </p:nvSpPr>
          <p:spPr>
            <a:xfrm rot="-54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31" name="Google Shape;131;p33"/>
            <p:cNvSpPr/>
            <p:nvPr/>
          </p:nvSpPr>
          <p:spPr>
            <a:xfrm rot="-5677511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3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33" name="Google Shape;133;p33"/>
          <p:cNvSpPr txBox="1"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3"/>
          <p:cNvSpPr>
            <a:spLocks noGrp="1"/>
          </p:cNvSpPr>
          <p:nvPr>
            <p:ph type="pic" idx="2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135" name="Google Shape;135;p33"/>
          <p:cNvSpPr txBox="1">
            <a:spLocks noGrp="1"/>
          </p:cNvSpPr>
          <p:nvPr>
            <p:ph type="body" idx="1"/>
          </p:nvPr>
        </p:nvSpPr>
        <p:spPr>
          <a:xfrm>
            <a:off x="1154955" y="3657600"/>
            <a:ext cx="385921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3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Google Shape;11;p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1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8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8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8"/>
            <p:cNvSpPr/>
            <p:nvPr/>
          </p:nvSpPr>
          <p:spPr>
            <a:xfrm rot="-589932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8"/>
            <p:cNvSpPr/>
            <p:nvPr/>
          </p:nvSpPr>
          <p:spPr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l" t="t" r="r" b="b"/>
              <a:pathLst>
                <a:path w="7104" h="2856" extrusionOk="0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9" name="Google Shape;19;p8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" name="Google Shape;24;p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10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250" name="Google Shape;250;p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1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0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0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 rot="-589932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l" t="t" r="r" b="b"/>
              <a:pathLst>
                <a:path w="7104" h="2856" extrusionOk="0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8" name="Google Shape;258;p10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59" name="Google Shape;259;p10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0" name="Google Shape;260;p10"/>
          <p:cNvSpPr txBox="1"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61" name="Google Shape;261;p10"/>
          <p:cNvSpPr txBox="1">
            <a:spLocks noGrp="1"/>
          </p:cNvSpPr>
          <p:nvPr>
            <p:ph type="dt" idx="10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62" name="Google Shape;262;p10"/>
          <p:cNvSpPr txBox="1">
            <a:spLocks noGrp="1"/>
          </p:cNvSpPr>
          <p:nvPr>
            <p:ph type="ftr" idx="11"/>
          </p:nvPr>
        </p:nvSpPr>
        <p:spPr>
          <a:xfrm>
            <a:off x="528359" y="639184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63" name="Google Shape;263;p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0"/>
          <p:cNvSpPr txBox="1">
            <a:spLocks noGrp="1"/>
          </p:cNvSpPr>
          <p:nvPr>
            <p:ph type="sldNum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7" r:id="rId10"/>
    <p:sldLayoutId id="2147483678" r:id="rId11"/>
    <p:sldLayoutId id="2147483680" r:id="rId12"/>
    <p:sldLayoutId id="2147483681" r:id="rId13"/>
    <p:sldLayoutId id="214748368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tungwahcsd.org/tc/our-services/social-enterprises-and-social-innovation/social-innovation/Oasi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900" y="5831785"/>
            <a:ext cx="2765205" cy="81146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"/>
          <p:cNvSpPr txBox="1">
            <a:spLocks noGrp="1"/>
          </p:cNvSpPr>
          <p:nvPr>
            <p:ph type="title"/>
          </p:nvPr>
        </p:nvSpPr>
        <p:spPr>
          <a:xfrm>
            <a:off x="495531" y="489113"/>
            <a:ext cx="11180654" cy="2922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buClr>
                <a:srgbClr val="FFFFFF"/>
              </a:buClr>
              <a:buSzPts val="4800"/>
            </a:pPr>
            <a:br>
              <a:rPr lang="zh-TW" sz="5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5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東華三院</a:t>
            </a:r>
            <a:br>
              <a:rPr lang="en-US" altLang="zh-TW" sz="5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5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87D6117-C98B-4122-AFA8-E422755EC799}"/>
              </a:ext>
            </a:extLst>
          </p:cNvPr>
          <p:cNvSpPr txBox="1"/>
          <p:nvPr/>
        </p:nvSpPr>
        <p:spPr>
          <a:xfrm>
            <a:off x="8247529" y="5056094"/>
            <a:ext cx="369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1800" b="1" dirty="0">
                <a:solidFill>
                  <a:srgbClr val="0070C0"/>
                </a:solidFill>
              </a:rPr>
              <a:t>東華三院 </a:t>
            </a:r>
            <a:r>
              <a:rPr lang="zh-TW" altLang="en-US" sz="1800" b="1" dirty="0">
                <a:solidFill>
                  <a:srgbClr val="0070C0"/>
                </a:solidFill>
              </a:rPr>
              <a:t>社會服務科 服務發展部</a:t>
            </a:r>
            <a:endParaRPr lang="en-US" altLang="zh-HK" sz="1800" b="1" dirty="0">
              <a:solidFill>
                <a:srgbClr val="0070C0"/>
              </a:solidFill>
            </a:endParaRPr>
          </a:p>
          <a:p>
            <a:r>
              <a:rPr lang="zh-TW" altLang="en-US" sz="1800" b="1" dirty="0">
                <a:solidFill>
                  <a:srgbClr val="0070C0"/>
                </a:solidFill>
              </a:rPr>
              <a:t>助理策劃</a:t>
            </a:r>
            <a:r>
              <a:rPr lang="zh-HK" altLang="en-US" sz="1800" b="1" dirty="0">
                <a:solidFill>
                  <a:srgbClr val="0070C0"/>
                </a:solidFill>
              </a:rPr>
              <a:t>主任   </a:t>
            </a:r>
            <a:r>
              <a:rPr lang="zh-TW" altLang="en-US" sz="1800" b="1" dirty="0">
                <a:solidFill>
                  <a:srgbClr val="0070C0"/>
                </a:solidFill>
              </a:rPr>
              <a:t>周樂欣</a:t>
            </a:r>
            <a:endParaRPr lang="zh-HK" altLang="en-US" sz="1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>
            <a:grpSpLocks noChangeAspect="1"/>
          </p:cNvGrpSpPr>
          <p:nvPr/>
        </p:nvGrpSpPr>
        <p:grpSpPr bwMode="auto">
          <a:xfrm>
            <a:off x="761961" y="2875712"/>
            <a:ext cx="2005012" cy="1957388"/>
            <a:chOff x="0" y="0"/>
            <a:chExt cx="2433432" cy="224312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70025" y="1026074"/>
              <a:ext cx="1095078" cy="121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0" y="0"/>
              <a:ext cx="2107324" cy="86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321506" y="857256"/>
              <a:ext cx="1111926" cy="121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4" descr="iBakery_7"/>
          <p:cNvPicPr>
            <a:picLocks noChangeAspect="1" noChangeArrowheads="1"/>
          </p:cNvPicPr>
          <p:nvPr/>
        </p:nvPicPr>
        <p:blipFill>
          <a:blip r:embed="rId6" cstate="screen">
            <a:lum bright="18000" contrast="12000"/>
          </a:blip>
          <a:srcRect/>
          <a:stretch>
            <a:fillRect/>
          </a:stretch>
        </p:blipFill>
        <p:spPr bwMode="auto">
          <a:xfrm>
            <a:off x="828463" y="1210893"/>
            <a:ext cx="453945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P:\Photo\Centre\Social Enterprise\創毅\JCES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824089" y="1295293"/>
            <a:ext cx="4661271" cy="222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24"/>
          <p:cNvSpPr>
            <a:spLocks noChangeArrowheads="1"/>
          </p:cNvSpPr>
          <p:nvPr/>
        </p:nvSpPr>
        <p:spPr bwMode="auto">
          <a:xfrm>
            <a:off x="7915072" y="3692815"/>
            <a:ext cx="3570288" cy="461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2400" dirty="0">
                <a:latin typeface="微軟正黑體" pitchFamily="34" charset="-120"/>
                <a:ea typeface="微軟正黑體" pitchFamily="34" charset="-120"/>
              </a:rPr>
              <a:t>創毅蔬果加工及批發服務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C975552-08F5-4A0A-9F09-E3C48919A0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055" y="5361745"/>
            <a:ext cx="3064014" cy="107362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4087053-DDB2-44F3-BE24-4E3C6A41A6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95" y="3968130"/>
            <a:ext cx="3832384" cy="25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3"/>
          <p:cNvSpPr txBox="1">
            <a:spLocks/>
          </p:cNvSpPr>
          <p:nvPr/>
        </p:nvSpPr>
        <p:spPr>
          <a:xfrm>
            <a:off x="9840416" y="6400800"/>
            <a:ext cx="526976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endParaRPr lang="zh-TW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215448" y="4259087"/>
            <a:ext cx="47613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The Oasis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青年共享空間</a:t>
            </a:r>
            <a:endParaRPr lang="en-US" altLang="zh-TW" sz="32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</a:endParaRPr>
          </a:p>
          <a:p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提倡青年創業</a:t>
            </a:r>
          </a:p>
          <a:p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5B2341A-F109-42BC-B624-A4416041FB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48" t="49330" r="17913" b="9979"/>
          <a:stretch/>
        </p:blipFill>
        <p:spPr>
          <a:xfrm>
            <a:off x="7481455" y="1285461"/>
            <a:ext cx="3923870" cy="287502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AD39D49-5B03-4E6E-88F1-986A6F632D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33" t="27953" r="47408" b="24470"/>
          <a:stretch/>
        </p:blipFill>
        <p:spPr>
          <a:xfrm>
            <a:off x="9886735" y="4940965"/>
            <a:ext cx="1812043" cy="136375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CD67CA2-7513-4CFA-A3AA-55F40155B190}"/>
              </a:ext>
            </a:extLst>
          </p:cNvPr>
          <p:cNvSpPr/>
          <p:nvPr/>
        </p:nvSpPr>
        <p:spPr>
          <a:xfrm>
            <a:off x="427544" y="2158393"/>
            <a:ext cx="28088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28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福全共物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</a:rPr>
              <a:t>館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提倡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共享概念</a:t>
            </a:r>
            <a:endParaRPr lang="zh-HK" altLang="en-US" sz="28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8E8AA1A-2455-415E-8C6B-BEB58DE6F329}"/>
              </a:ext>
            </a:extLst>
          </p:cNvPr>
          <p:cNvSpPr/>
          <p:nvPr/>
        </p:nvSpPr>
        <p:spPr>
          <a:xfrm>
            <a:off x="340263" y="6040194"/>
            <a:ext cx="7440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6666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社會實驗：可以借的話不會買 從共享開始</a:t>
            </a:r>
            <a:endParaRPr lang="zh-TW" altLang="en-US" sz="2800" b="0" i="0" dirty="0">
              <a:solidFill>
                <a:srgbClr val="666666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4BC311B-C0B2-4DD8-A648-A6F48E6D01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28" t="32661" r="49289" b="29297"/>
          <a:stretch/>
        </p:blipFill>
        <p:spPr>
          <a:xfrm>
            <a:off x="493222" y="3216306"/>
            <a:ext cx="2926190" cy="248646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CE13D6E-CF73-4714-B103-41CAF79FFD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463" t="21793" r="19288" b="53794"/>
          <a:stretch/>
        </p:blipFill>
        <p:spPr>
          <a:xfrm>
            <a:off x="3552306" y="1274724"/>
            <a:ext cx="3369096" cy="268218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77A2D29-D7CC-412A-8DD9-AFE1898044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115" t="35005" r="24243" b="19855"/>
          <a:stretch/>
        </p:blipFill>
        <p:spPr>
          <a:xfrm>
            <a:off x="4661064" y="4092514"/>
            <a:ext cx="2260338" cy="161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0667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g21051c6423a_0_0"/>
          <p:cNvPicPr preferRelativeResize="0"/>
          <p:nvPr/>
        </p:nvPicPr>
        <p:blipFill rotWithShape="1">
          <a:blip r:embed="rId3">
            <a:alphaModFix/>
          </a:blip>
          <a:srcRect l="20942"/>
          <a:stretch/>
        </p:blipFill>
        <p:spPr>
          <a:xfrm>
            <a:off x="-159676" y="-76114"/>
            <a:ext cx="5596751" cy="70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g21051c6423a_0_0"/>
          <p:cNvSpPr txBox="1"/>
          <p:nvPr/>
        </p:nvSpPr>
        <p:spPr>
          <a:xfrm>
            <a:off x="4926487" y="142809"/>
            <a:ext cx="6328945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70C0"/>
                </a:solidFill>
              </a:rPr>
              <a:t>參加東華三院</a:t>
            </a:r>
            <a:r>
              <a:rPr lang="en-US" altLang="zh-TW" sz="4000" b="1" dirty="0">
                <a:solidFill>
                  <a:srgbClr val="0070C0"/>
                </a:solidFill>
              </a:rPr>
              <a:t>U-Links</a:t>
            </a:r>
            <a:r>
              <a:rPr lang="zh-TW" altLang="en-US" sz="4000" b="1" dirty="0">
                <a:solidFill>
                  <a:srgbClr val="0070C0"/>
                </a:solidFill>
              </a:rPr>
              <a:t>計劃</a:t>
            </a:r>
            <a:endParaRPr lang="en-US" altLang="zh-TW" sz="4000" b="1" dirty="0">
              <a:solidFill>
                <a:srgbClr val="0070C0"/>
              </a:solidFill>
            </a:endParaRPr>
          </a:p>
          <a:p>
            <a:pPr lvl="0"/>
            <a:r>
              <a:rPr lang="en-US" altLang="zh-TW" sz="2000" b="1" dirty="0"/>
              <a:t>       </a:t>
            </a:r>
            <a:endParaRPr lang="zh-TW" altLang="en-US" b="1" dirty="0"/>
          </a:p>
        </p:txBody>
      </p:sp>
      <p:sp>
        <p:nvSpPr>
          <p:cNvPr id="667" name="Google Shape;667;g21051c6423a_0_0"/>
          <p:cNvSpPr txBox="1"/>
          <p:nvPr/>
        </p:nvSpPr>
        <p:spPr>
          <a:xfrm>
            <a:off x="3814084" y="1282617"/>
            <a:ext cx="7092213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zh-TW" altLang="en-US" sz="2000" b="1" dirty="0">
                <a:solidFill>
                  <a:srgbClr val="0070C0"/>
                </a:solidFill>
              </a:rPr>
              <a:t>在學在職於單位工作</a:t>
            </a:r>
            <a:endParaRPr lang="en-US" altLang="zh-HK" sz="2000" b="1" dirty="0">
              <a:solidFill>
                <a:srgbClr val="0070C0"/>
              </a:solidFill>
            </a:endParaRPr>
          </a:p>
          <a:p>
            <a:r>
              <a:rPr lang="en-US" altLang="zh-HK" sz="2000" b="1" dirty="0">
                <a:solidFill>
                  <a:srgbClr val="0070C0"/>
                </a:solidFill>
              </a:rPr>
              <a:t>    </a:t>
            </a:r>
            <a:r>
              <a:rPr lang="en-US" altLang="zh-HK" sz="2000" b="1" dirty="0"/>
              <a:t>- </a:t>
            </a:r>
            <a:r>
              <a:rPr lang="zh-TW" altLang="en-US" sz="2000" b="1" dirty="0"/>
              <a:t>了解社會福利機構運作</a:t>
            </a:r>
            <a:endParaRPr lang="en-US" altLang="zh-HK" sz="2000" b="1" dirty="0"/>
          </a:p>
          <a:p>
            <a:pPr lvl="0"/>
            <a:r>
              <a:rPr lang="zh-TW" altLang="en-US" sz="2000" b="1" dirty="0"/>
              <a:t>   </a:t>
            </a:r>
            <a:r>
              <a:rPr lang="en-US" altLang="zh-TW" sz="2000" b="1" dirty="0"/>
              <a:t>  - </a:t>
            </a:r>
            <a:r>
              <a:rPr lang="zh-TW" altLang="en-US" sz="2000" b="1" dirty="0"/>
              <a:t>體驗單位工作</a:t>
            </a:r>
            <a:endParaRPr lang="en-US" altLang="zh-TW" sz="2000" b="1" dirty="0"/>
          </a:p>
          <a:p>
            <a:pPr lvl="0"/>
            <a:r>
              <a:rPr lang="en-US" altLang="zh-TW" sz="2000" b="1" dirty="0"/>
              <a:t>     - </a:t>
            </a:r>
            <a:r>
              <a:rPr lang="zh-TW" altLang="en-US" sz="2000" b="1" dirty="0"/>
              <a:t>協助</a:t>
            </a:r>
            <a:r>
              <a:rPr lang="zh-HK" altLang="en-US" sz="2000" b="1" dirty="0"/>
              <a:t>社工</a:t>
            </a:r>
            <a:r>
              <a:rPr lang="zh-TW" altLang="en-US" sz="2000" b="1" dirty="0"/>
              <a:t>推行活動計劃 </a:t>
            </a:r>
            <a:r>
              <a:rPr lang="en-US" altLang="zh-TW" sz="2000" b="1" dirty="0"/>
              <a:t>(</a:t>
            </a:r>
            <a:r>
              <a:rPr lang="zh-HK" altLang="en-US" sz="2000" b="1" dirty="0"/>
              <a:t>個案工作、社區工作</a:t>
            </a:r>
            <a:r>
              <a:rPr lang="zh-TW" altLang="en-US" sz="2000" b="1" dirty="0"/>
              <a:t>等</a:t>
            </a:r>
            <a:r>
              <a:rPr lang="en-US" altLang="zh-TW" sz="2000" b="1" dirty="0"/>
              <a:t>)</a:t>
            </a:r>
            <a:endParaRPr sz="2000" b="1" dirty="0"/>
          </a:p>
        </p:txBody>
      </p:sp>
      <p:pic>
        <p:nvPicPr>
          <p:cNvPr id="668" name="Google Shape;668;g21051c6423a_0_0"/>
          <p:cNvPicPr preferRelativeResize="0"/>
          <p:nvPr/>
        </p:nvPicPr>
        <p:blipFill rotWithShape="1">
          <a:blip r:embed="rId4">
            <a:alphaModFix/>
          </a:blip>
          <a:srcRect r="14741" b="12556"/>
          <a:stretch/>
        </p:blipFill>
        <p:spPr>
          <a:xfrm>
            <a:off x="2354875" y="1199325"/>
            <a:ext cx="283825" cy="6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g21051c6423a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7700" y="3041800"/>
            <a:ext cx="430635" cy="106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g21051c6423a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091217" y="4669944"/>
            <a:ext cx="363600" cy="13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g21051c6423a_0_0"/>
          <p:cNvSpPr txBox="1"/>
          <p:nvPr/>
        </p:nvSpPr>
        <p:spPr>
          <a:xfrm>
            <a:off x="5402679" y="2990511"/>
            <a:ext cx="6273088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zh-TW" altLang="en-US" sz="2000" b="1" dirty="0">
                <a:solidFill>
                  <a:srgbClr val="0070C0"/>
                </a:solidFill>
              </a:rPr>
              <a:t>因應個人興趣及學習需要，可嘗試不同服務類別工作</a:t>
            </a:r>
          </a:p>
          <a:p>
            <a:pPr lvl="0"/>
            <a:r>
              <a:rPr lang="en-US" altLang="zh-HK" sz="2000" b="1" dirty="0">
                <a:solidFill>
                  <a:srgbClr val="0070C0"/>
                </a:solidFill>
              </a:rPr>
              <a:t> </a:t>
            </a:r>
            <a:r>
              <a:rPr lang="en-US" altLang="zh-HK" sz="2000" b="1" dirty="0">
                <a:solidFill>
                  <a:schemeClr val="tx1"/>
                </a:solidFill>
              </a:rPr>
              <a:t>- </a:t>
            </a:r>
            <a:r>
              <a:rPr lang="zh-TW" altLang="en-US" sz="2000" b="1" dirty="0">
                <a:solidFill>
                  <a:schemeClr val="tx1"/>
                </a:solidFill>
              </a:rPr>
              <a:t>安老服務</a:t>
            </a:r>
            <a:endParaRPr lang="en-US" altLang="zh-TW" sz="2000" b="1" dirty="0">
              <a:solidFill>
                <a:schemeClr val="tx1"/>
              </a:solidFill>
            </a:endParaRPr>
          </a:p>
          <a:p>
            <a:pPr lvl="0"/>
            <a:r>
              <a:rPr lang="en-US" altLang="zh-HK" sz="2000" b="1" dirty="0">
                <a:solidFill>
                  <a:schemeClr val="tx1"/>
                </a:solidFill>
              </a:rPr>
              <a:t> - </a:t>
            </a:r>
            <a:r>
              <a:rPr lang="zh-TW" altLang="en-US" sz="2000" b="1" dirty="0">
                <a:solidFill>
                  <a:schemeClr val="tx1"/>
                </a:solidFill>
              </a:rPr>
              <a:t>復康服務</a:t>
            </a:r>
            <a:endParaRPr lang="en-US" altLang="zh-HK" sz="2000" b="1" dirty="0">
              <a:solidFill>
                <a:schemeClr val="tx1"/>
              </a:solidFill>
            </a:endParaRPr>
          </a:p>
          <a:p>
            <a:pPr lvl="0"/>
            <a:r>
              <a:rPr lang="en-US" altLang="zh-HK" sz="2000" b="1" dirty="0">
                <a:solidFill>
                  <a:schemeClr val="tx1"/>
                </a:solidFill>
              </a:rPr>
              <a:t> - </a:t>
            </a:r>
            <a:r>
              <a:rPr lang="zh-TW" altLang="en-US" sz="2000" b="1" dirty="0">
                <a:solidFill>
                  <a:schemeClr val="tx1"/>
                </a:solidFill>
              </a:rPr>
              <a:t>青少年及家庭服務</a:t>
            </a:r>
            <a:endParaRPr lang="en-US" altLang="zh-TW" sz="2000" b="1" dirty="0">
              <a:solidFill>
                <a:schemeClr val="tx1"/>
              </a:solidFill>
            </a:endParaRPr>
          </a:p>
          <a:p>
            <a:pPr lvl="0"/>
            <a:r>
              <a:rPr lang="en-US" altLang="zh-TW" sz="2000" b="1" dirty="0">
                <a:solidFill>
                  <a:schemeClr val="tx1"/>
                </a:solidFill>
              </a:rPr>
              <a:t> - </a:t>
            </a:r>
            <a:r>
              <a:rPr lang="zh-TW" altLang="en-US" sz="2000" b="1" dirty="0">
                <a:solidFill>
                  <a:schemeClr val="tx1"/>
                </a:solidFill>
              </a:rPr>
              <a:t>社會企業及社會創新</a:t>
            </a:r>
            <a:endParaRPr sz="2000" b="1" dirty="0">
              <a:solidFill>
                <a:schemeClr val="tx1"/>
              </a:solidFill>
            </a:endParaRPr>
          </a:p>
        </p:txBody>
      </p:sp>
      <p:pic>
        <p:nvPicPr>
          <p:cNvPr id="672" name="Google Shape;672;g21051c6423a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64425" y="67425"/>
            <a:ext cx="464796" cy="683875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g21051c6423a_0_0"/>
          <p:cNvSpPr txBox="1"/>
          <p:nvPr/>
        </p:nvSpPr>
        <p:spPr>
          <a:xfrm>
            <a:off x="5193093" y="5151935"/>
            <a:ext cx="6273089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FF0000"/>
                </a:solidFill>
              </a:rPr>
              <a:t>歡迎加入東華三院大家庭</a:t>
            </a:r>
            <a:r>
              <a:rPr lang="en-US" altLang="zh-TW" sz="4000" b="1" dirty="0">
                <a:solidFill>
                  <a:srgbClr val="FF0000"/>
                </a:solidFill>
              </a:rPr>
              <a:t>!!!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g21051c6423a_0_0"/>
          <p:cNvPicPr preferRelativeResize="0"/>
          <p:nvPr/>
        </p:nvPicPr>
        <p:blipFill rotWithShape="1">
          <a:blip r:embed="rId3">
            <a:alphaModFix/>
          </a:blip>
          <a:srcRect l="20942"/>
          <a:stretch/>
        </p:blipFill>
        <p:spPr>
          <a:xfrm>
            <a:off x="-382357" y="-43399"/>
            <a:ext cx="5596751" cy="707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g21051c6423a_0_0"/>
          <p:cNvPicPr preferRelativeResize="0"/>
          <p:nvPr/>
        </p:nvPicPr>
        <p:blipFill rotWithShape="1">
          <a:blip r:embed="rId4">
            <a:alphaModFix/>
          </a:blip>
          <a:srcRect r="14741" b="12556"/>
          <a:stretch/>
        </p:blipFill>
        <p:spPr>
          <a:xfrm>
            <a:off x="2354875" y="1199325"/>
            <a:ext cx="283825" cy="6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g21051c6423a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7700" y="3041800"/>
            <a:ext cx="430635" cy="106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g21051c6423a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091217" y="4669944"/>
            <a:ext cx="363600" cy="13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21051c6423a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64425" y="67425"/>
            <a:ext cx="464796" cy="68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79;g21051c6423a_0_0">
            <a:extLst>
              <a:ext uri="{FF2B5EF4-FFF2-40B4-BE49-F238E27FC236}">
                <a16:creationId xmlns:a16="http://schemas.microsoft.com/office/drawing/2014/main" id="{EDAFEF93-2EC7-4A3B-8D00-064F54BB8AAD}"/>
              </a:ext>
            </a:extLst>
          </p:cNvPr>
          <p:cNvSpPr txBox="1"/>
          <p:nvPr/>
        </p:nvSpPr>
        <p:spPr>
          <a:xfrm rot="21084960">
            <a:off x="-188975" y="274019"/>
            <a:ext cx="430867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rgbClr val="006600"/>
                </a:solidFill>
              </a:rPr>
              <a:t>啟動你的東華旅程</a:t>
            </a:r>
            <a:endParaRPr sz="3600" b="1" dirty="0">
              <a:solidFill>
                <a:srgbClr val="006600"/>
              </a:solidFill>
            </a:endParaRPr>
          </a:p>
        </p:txBody>
      </p:sp>
      <p:sp>
        <p:nvSpPr>
          <p:cNvPr id="13" name="Google Shape;666;g21051c6423a_0_0">
            <a:extLst>
              <a:ext uri="{FF2B5EF4-FFF2-40B4-BE49-F238E27FC236}">
                <a16:creationId xmlns:a16="http://schemas.microsoft.com/office/drawing/2014/main" id="{FD3D5C51-8907-4679-B0F6-5DEA4127FB27}"/>
              </a:ext>
            </a:extLst>
          </p:cNvPr>
          <p:cNvSpPr txBox="1"/>
          <p:nvPr/>
        </p:nvSpPr>
        <p:spPr>
          <a:xfrm>
            <a:off x="3805190" y="1113074"/>
            <a:ext cx="8472250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</a:rPr>
              <a:t>一般工作內容 </a:t>
            </a:r>
            <a:r>
              <a:rPr lang="en-US" altLang="zh-TW" sz="3600" b="1" dirty="0">
                <a:solidFill>
                  <a:srgbClr val="0070C0"/>
                </a:solidFill>
              </a:rPr>
              <a:t>VS </a:t>
            </a:r>
            <a:r>
              <a:rPr lang="zh-TW" altLang="en-US" sz="3600" b="1" dirty="0">
                <a:solidFill>
                  <a:srgbClr val="0070C0"/>
                </a:solidFill>
              </a:rPr>
              <a:t>非一般的經驗累積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pPr lvl="0"/>
            <a:endParaRPr lang="en-US" altLang="zh-TW" sz="1600" b="1" dirty="0">
              <a:solidFill>
                <a:srgbClr val="0070C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EE33AB8-324A-49BE-A708-98F9EC09F9A7}"/>
              </a:ext>
            </a:extLst>
          </p:cNvPr>
          <p:cNvSpPr/>
          <p:nvPr/>
        </p:nvSpPr>
        <p:spPr>
          <a:xfrm>
            <a:off x="5855574" y="5655486"/>
            <a:ext cx="53869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0070C0"/>
                </a:solidFill>
              </a:rPr>
              <a:t>在職証明推薦信</a:t>
            </a:r>
            <a:endParaRPr lang="en-US" altLang="zh-TW" sz="2800" b="1" dirty="0">
              <a:solidFill>
                <a:srgbClr val="0070C0"/>
              </a:solidFill>
            </a:endParaRPr>
          </a:p>
          <a:p>
            <a:pPr lvl="0"/>
            <a:r>
              <a:rPr lang="zh-TW" altLang="en-US" sz="2800" b="1" dirty="0">
                <a:solidFill>
                  <a:srgbClr val="0070C0"/>
                </a:solidFill>
              </a:rPr>
              <a:t>有利將來及升學就業</a:t>
            </a:r>
            <a:endParaRPr lang="en-US" altLang="zh-TW" sz="2800" b="1" dirty="0">
              <a:solidFill>
                <a:srgbClr val="0070C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83E7389-8146-400E-898D-4A68E61EE0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1848" y="4679800"/>
            <a:ext cx="2589718" cy="13607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0E811B35-79D8-45BE-BE80-2C715E2218DA}"/>
              </a:ext>
            </a:extLst>
          </p:cNvPr>
          <p:cNvSpPr/>
          <p:nvPr/>
        </p:nvSpPr>
        <p:spPr>
          <a:xfrm>
            <a:off x="7077504" y="3494787"/>
            <a:ext cx="53869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</a:rPr>
              <a:t>更了解自己的興趣及工作志向</a:t>
            </a:r>
          </a:p>
          <a:p>
            <a:pPr lvl="0"/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</a:rPr>
              <a:t>認清目標</a:t>
            </a:r>
            <a:endParaRPr lang="en-US" altLang="zh-TW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8B4A5F8-FFAB-493B-B2ED-F30E9E58B377}"/>
              </a:ext>
            </a:extLst>
          </p:cNvPr>
          <p:cNvSpPr/>
          <p:nvPr/>
        </p:nvSpPr>
        <p:spPr>
          <a:xfrm>
            <a:off x="5283748" y="2024234"/>
            <a:ext cx="45922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>
                <a:solidFill>
                  <a:schemeClr val="accent3">
                    <a:lumMod val="75000"/>
                  </a:schemeClr>
                </a:solidFill>
              </a:rPr>
              <a:t>了解與學科相關的政策</a:t>
            </a:r>
            <a:endParaRPr lang="en-US" altLang="zh-TW" sz="2800" b="1" dirty="0">
              <a:solidFill>
                <a:schemeClr val="accent3">
                  <a:lumMod val="75000"/>
                </a:schemeClr>
              </a:solidFill>
            </a:endParaRPr>
          </a:p>
          <a:p>
            <a:pPr lvl="0"/>
            <a:r>
              <a:rPr lang="zh-TW" altLang="en-US" sz="2800" b="1" dirty="0">
                <a:solidFill>
                  <a:schemeClr val="accent3">
                    <a:lumMod val="75000"/>
                  </a:schemeClr>
                </a:solidFill>
              </a:rPr>
              <a:t>融會貫通</a:t>
            </a:r>
            <a:endParaRPr lang="en-US" altLang="zh-TW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62D12B26-A521-4B44-AAB8-9D13C25B5367}"/>
              </a:ext>
            </a:extLst>
          </p:cNvPr>
          <p:cNvPicPr/>
          <p:nvPr/>
        </p:nvPicPr>
        <p:blipFill rotWithShape="1">
          <a:blip r:embed="rId9"/>
          <a:srcRect l="55458" t="40367" r="4161" b="10433"/>
          <a:stretch/>
        </p:blipFill>
        <p:spPr bwMode="auto">
          <a:xfrm>
            <a:off x="5155469" y="3569013"/>
            <a:ext cx="1782388" cy="1495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37C0E992-3600-4332-B456-8508AA257C6F}"/>
              </a:ext>
            </a:extLst>
          </p:cNvPr>
          <p:cNvPicPr/>
          <p:nvPr/>
        </p:nvPicPr>
        <p:blipFill rotWithShape="1">
          <a:blip r:embed="rId10"/>
          <a:srcRect l="55623" t="21131" r="7898" b="43381"/>
          <a:stretch/>
        </p:blipFill>
        <p:spPr bwMode="auto">
          <a:xfrm>
            <a:off x="9096945" y="2134522"/>
            <a:ext cx="1924050" cy="1247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5492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g21081491f2a_0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930" y="2427850"/>
            <a:ext cx="4222566" cy="2725475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g21081491f2a_0_74"/>
          <p:cNvSpPr txBox="1"/>
          <p:nvPr/>
        </p:nvSpPr>
        <p:spPr>
          <a:xfrm>
            <a:off x="4044075" y="1010250"/>
            <a:ext cx="4013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 dirty="0">
                <a:solidFill>
                  <a:schemeClr val="lt1"/>
                </a:solidFill>
              </a:rPr>
              <a:t>如有任何疑問歡迎提出</a:t>
            </a:r>
            <a:endParaRPr sz="30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705" y="2760881"/>
            <a:ext cx="5469775" cy="348393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50014C1-1907-41BE-A85A-EF6CF4C0A97E}"/>
              </a:ext>
            </a:extLst>
          </p:cNvPr>
          <p:cNvSpPr/>
          <p:nvPr/>
        </p:nvSpPr>
        <p:spPr>
          <a:xfrm>
            <a:off x="2095368" y="913272"/>
            <a:ext cx="7380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BEBEB"/>
              </a:buClr>
              <a:buSzPts val="4000"/>
            </a:pPr>
            <a:r>
              <a:rPr lang="en-US" altLang="zh-TW" sz="4000" b="1" dirty="0">
                <a:solidFill>
                  <a:srgbClr val="FFFFFF"/>
                </a:solidFill>
              </a:rPr>
              <a:t>Thank You</a:t>
            </a:r>
            <a:endParaRPr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58299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"/>
          <p:cNvSpPr txBox="1">
            <a:spLocks noGrp="1"/>
          </p:cNvSpPr>
          <p:nvPr>
            <p:ph type="body" idx="1"/>
          </p:nvPr>
        </p:nvSpPr>
        <p:spPr>
          <a:xfrm>
            <a:off x="487016" y="2359230"/>
            <a:ext cx="11221280" cy="4262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7980" algn="just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82A222"/>
              </a:buClr>
              <a:buSzPts val="2000"/>
              <a:buFont typeface="Noto Sans Symbols"/>
              <a:buChar char="◆"/>
            </a:pPr>
            <a:r>
              <a:rPr lang="zh-TW" sz="2800" dirty="0">
                <a:latin typeface="Arial"/>
                <a:ea typeface="Arial"/>
                <a:cs typeface="Arial"/>
                <a:sym typeface="Arial"/>
              </a:rPr>
              <a:t>東華三院自1870年成立，為</a:t>
            </a:r>
            <a:r>
              <a:rPr lang="zh-TW" sz="2800" b="1" u="sng" dirty="0">
                <a:latin typeface="Arial"/>
                <a:ea typeface="Arial"/>
                <a:cs typeface="Arial"/>
                <a:sym typeface="Arial"/>
              </a:rPr>
              <a:t>全港歷史最悠久及規模最大的慈善服務機構</a:t>
            </a:r>
            <a:r>
              <a:rPr lang="zh-TW" sz="2800" dirty="0">
                <a:latin typeface="Arial"/>
                <a:ea typeface="Arial"/>
                <a:cs typeface="Arial"/>
                <a:sym typeface="Arial"/>
              </a:rPr>
              <a:t>。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7980" algn="just">
              <a:lnSpc>
                <a:spcPct val="137500"/>
              </a:lnSpc>
              <a:spcBef>
                <a:spcPts val="0"/>
              </a:spcBef>
              <a:buClr>
                <a:srgbClr val="82A222"/>
              </a:buClr>
              <a:buSzPts val="2000"/>
              <a:buFont typeface="Arial"/>
              <a:buChar char="◆"/>
            </a:pPr>
            <a:r>
              <a:rPr lang="zh-TW" sz="2800" dirty="0">
                <a:latin typeface="Arial"/>
                <a:ea typeface="Arial"/>
                <a:cs typeface="Arial"/>
                <a:sym typeface="Arial"/>
              </a:rPr>
              <a:t>使命︰「救病拯危、安老復康、興學育才、扶幼導青」</a:t>
            </a:r>
            <a:r>
              <a:rPr lang="zh-TW" altLang="zh-HK" sz="2800" dirty="0">
                <a:latin typeface="Arial"/>
                <a:ea typeface="Arial"/>
                <a:cs typeface="Arial"/>
                <a:sym typeface="Arial"/>
              </a:rPr>
              <a:t>。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7980" algn="just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82A222"/>
              </a:buClr>
              <a:buSzPts val="2000"/>
              <a:buFont typeface="Noto Sans Symbols"/>
              <a:buChar char="◆"/>
            </a:pPr>
            <a:r>
              <a:rPr lang="zh-TW" sz="2800" dirty="0">
                <a:latin typeface="Arial"/>
                <a:ea typeface="Arial"/>
                <a:cs typeface="Arial"/>
                <a:sym typeface="Arial"/>
              </a:rPr>
              <a:t>現時東華三院</a:t>
            </a:r>
            <a:r>
              <a:rPr lang="zh-TW" altLang="en-US" sz="2800" dirty="0">
                <a:latin typeface="Arial"/>
                <a:ea typeface="Arial"/>
                <a:cs typeface="Arial"/>
                <a:sym typeface="Arial"/>
              </a:rPr>
              <a:t>社會服務科</a:t>
            </a:r>
            <a:r>
              <a:rPr lang="zh-TW" sz="2800" dirty="0">
                <a:latin typeface="Arial"/>
                <a:ea typeface="Arial"/>
                <a:cs typeface="Arial"/>
                <a:sym typeface="Arial"/>
              </a:rPr>
              <a:t>共有</a:t>
            </a:r>
            <a:r>
              <a:rPr lang="en-US" altLang="zh-TW" sz="2800" b="1" u="sng" dirty="0">
                <a:latin typeface="Arial"/>
                <a:ea typeface="Arial"/>
                <a:cs typeface="Arial"/>
                <a:sym typeface="Arial"/>
              </a:rPr>
              <a:t>232</a:t>
            </a:r>
            <a:r>
              <a:rPr lang="zh-TW" sz="2800" b="1" u="sng" dirty="0">
                <a:latin typeface="Arial"/>
                <a:ea typeface="Arial"/>
                <a:cs typeface="Arial"/>
                <a:sym typeface="Arial"/>
              </a:rPr>
              <a:t>個服務單位</a:t>
            </a:r>
            <a:r>
              <a:rPr lang="zh-TW" sz="2800" dirty="0">
                <a:latin typeface="Arial"/>
                <a:ea typeface="Arial"/>
                <a:cs typeface="Arial"/>
                <a:sym typeface="Arial"/>
              </a:rPr>
              <a:t>，包括安老、青少年及家庭、復康及社會企業/創新的社會服務單位。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"/>
          <p:cNvSpPr txBox="1"/>
          <p:nvPr/>
        </p:nvSpPr>
        <p:spPr>
          <a:xfrm>
            <a:off x="487016" y="457201"/>
            <a:ext cx="11221279" cy="141135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zh-TW" sz="4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東華三院</a:t>
            </a:r>
            <a:endParaRPr sz="4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900" y="5831785"/>
            <a:ext cx="2765205" cy="811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364;p18"/>
          <p:cNvSpPr txBox="1">
            <a:spLocks noGrp="1"/>
          </p:cNvSpPr>
          <p:nvPr>
            <p:ph type="body" idx="1"/>
          </p:nvPr>
        </p:nvSpPr>
        <p:spPr>
          <a:xfrm>
            <a:off x="1603530" y="2265452"/>
            <a:ext cx="4367943" cy="2413080"/>
          </a:xfrm>
          <a:prstGeom prst="rect">
            <a:avLst/>
          </a:prstGeom>
        </p:spPr>
        <p:txBody>
          <a:bodyPr spcFirstLastPara="1" vert="horz" wrap="square" lIns="96952" tIns="96952" rIns="96952" bIns="96952" rtlCol="0" anchor="t" anchorCtr="0">
            <a:noAutofit/>
          </a:bodyPr>
          <a:lstStyle/>
          <a:p>
            <a:pPr marL="90909" indent="0" defTabSz="545440">
              <a:buNone/>
            </a:pPr>
            <a:r>
              <a:rPr lang="zh-TW" altLang="en-US" sz="2545" b="1" u="sng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青少年及家庭服務</a:t>
            </a:r>
            <a:endParaRPr lang="en-US" altLang="zh-TW" sz="2545" b="1" u="sng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◆日間幼兒服務        ◆社區保母</a:t>
            </a:r>
            <a:endParaRPr lang="en-US" altLang="zh-TW" sz="1591" b="1" dirty="0">
              <a:solidFill>
                <a:srgbClr val="00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◆食物援助服務       ◆就業服務</a:t>
            </a:r>
            <a:endParaRPr lang="en-US" altLang="zh-TW" sz="1591" b="1" dirty="0">
              <a:solidFill>
                <a:srgbClr val="00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◆青少年及家庭綜合服務</a:t>
            </a:r>
            <a:endParaRPr lang="en-US" altLang="zh-TW" sz="1591" b="1" dirty="0">
              <a:solidFill>
                <a:srgbClr val="00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◆兒童之家 </a:t>
            </a:r>
            <a:r>
              <a:rPr lang="en-US" altLang="zh-TW" sz="1591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1591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寄養服務</a:t>
            </a:r>
            <a:endParaRPr lang="en-US" altLang="zh-TW" sz="1591" b="1" dirty="0">
              <a:solidFill>
                <a:srgbClr val="00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◆特殊教育及訓練服務</a:t>
            </a:r>
            <a:endParaRPr lang="en-US" altLang="zh-TW" sz="1591" b="1" dirty="0">
              <a:solidFill>
                <a:srgbClr val="00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◆專門輔導服務</a:t>
            </a:r>
            <a:endParaRPr lang="en-US" altLang="zh-TW" sz="1591" b="1" dirty="0">
              <a:solidFill>
                <a:srgbClr val="00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Google Shape;364;p18"/>
          <p:cNvSpPr txBox="1">
            <a:spLocks noGrp="1"/>
          </p:cNvSpPr>
          <p:nvPr>
            <p:ph type="body" idx="2"/>
          </p:nvPr>
        </p:nvSpPr>
        <p:spPr>
          <a:xfrm>
            <a:off x="2462042" y="4827750"/>
            <a:ext cx="3509431" cy="1975913"/>
          </a:xfrm>
          <a:prstGeom prst="rect">
            <a:avLst/>
          </a:prstGeom>
        </p:spPr>
        <p:txBody>
          <a:bodyPr spcFirstLastPara="1" vert="horz" wrap="square" lIns="96952" tIns="96952" rIns="96952" bIns="96952" rtlCol="0" anchor="t" anchorCtr="0">
            <a:noAutofit/>
          </a:bodyPr>
          <a:lstStyle/>
          <a:p>
            <a:pPr marL="90909" indent="0" defTabSz="545440">
              <a:buNone/>
            </a:pPr>
            <a:r>
              <a:rPr lang="zh-TW" altLang="en-US" sz="2545" b="1" u="sng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復康服務</a:t>
            </a:r>
            <a:endParaRPr lang="en-US" altLang="zh-TW" sz="2545" b="1" u="sng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◆日間活動中心       ◆職業復康中心</a:t>
            </a:r>
            <a:endParaRPr lang="en-US" altLang="zh-TW" sz="1591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◆社區支援服務       ◆智障人士宿舍</a:t>
            </a:r>
            <a:endParaRPr lang="en-US" altLang="zh-TW" sz="1591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◆殘疾 </a:t>
            </a:r>
            <a:r>
              <a:rPr lang="en-US" altLang="zh-TW" sz="1591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1591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視障人士護理院</a:t>
            </a:r>
            <a:endParaRPr lang="en-US" altLang="zh-TW" sz="1591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◆精神復康服務</a:t>
            </a:r>
            <a:endParaRPr lang="en-US" altLang="zh-TW" sz="1591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0909" indent="0" defTabSz="545440">
              <a:buNone/>
            </a:pPr>
            <a:endParaRPr lang="zh-HK" altLang="en-US" sz="2227" b="1" u="sng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0909" indent="0" defTabSz="545440">
              <a:buNone/>
            </a:pPr>
            <a:endParaRPr lang="zh-HK" altLang="en-US" sz="2227" b="1" dirty="0">
              <a:solidFill>
                <a:srgbClr val="5B9BD5">
                  <a:lumMod val="7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0909" indent="0" defTabSz="545440">
              <a:buNone/>
            </a:pPr>
            <a:endParaRPr lang="zh-HK" altLang="en-US" sz="2227" b="1" u="sng" dirty="0">
              <a:solidFill>
                <a:srgbClr val="5B9BD5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4" name="Google Shape;364;p18"/>
          <p:cNvSpPr txBox="1">
            <a:spLocks noGrp="1"/>
          </p:cNvSpPr>
          <p:nvPr>
            <p:ph type="body" idx="4294967295"/>
          </p:nvPr>
        </p:nvSpPr>
        <p:spPr>
          <a:xfrm>
            <a:off x="8741977" y="3584795"/>
            <a:ext cx="3360711" cy="1948722"/>
          </a:xfrm>
          <a:prstGeom prst="rect">
            <a:avLst/>
          </a:prstGeom>
        </p:spPr>
        <p:txBody>
          <a:bodyPr spcFirstLastPara="1" vert="horz" wrap="square" lIns="96952" tIns="96952" rIns="96952" bIns="96952" rtlCol="0" anchor="t" anchorCtr="0">
            <a:noAutofit/>
          </a:bodyPr>
          <a:lstStyle/>
          <a:p>
            <a:pPr marL="0" indent="0" defTabSz="545440">
              <a:buNone/>
            </a:pPr>
            <a:r>
              <a:rPr lang="zh-TW" altLang="en-US" sz="2545" b="1" u="sng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社會企業</a:t>
            </a:r>
            <a:endParaRPr lang="en-US" altLang="zh-TW" sz="2545" b="1" u="sng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545440">
              <a:buNone/>
            </a:pPr>
            <a:r>
              <a:rPr lang="zh-TW" altLang="en-US" sz="1591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◆食物加工 </a:t>
            </a:r>
            <a:r>
              <a:rPr lang="en-US" altLang="zh-TW" sz="1591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1591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餐飲    ◆多媒體製作</a:t>
            </a:r>
            <a:endParaRPr lang="en-US" altLang="zh-TW" sz="1591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◆家居支援服務        ◆洗碗、清潔</a:t>
            </a:r>
            <a:endParaRPr lang="en-US" altLang="zh-TW" sz="1591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◆生態旅遊                ◆花店     </a:t>
            </a:r>
            <a:endParaRPr lang="en-US" altLang="zh-TW" sz="1591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◆手作                        ◆護理</a:t>
            </a:r>
            <a:endParaRPr lang="zh-HK" altLang="en-US" sz="1591" b="1" dirty="0">
              <a:solidFill>
                <a:srgbClr val="5B9BD5">
                  <a:lumMod val="7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0909" defTabSz="545440"/>
            <a:endParaRPr lang="zh-HK" altLang="en-US" sz="2227" b="1" u="sng" dirty="0">
              <a:solidFill>
                <a:srgbClr val="5B9BD5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Google Shape;364;p18"/>
          <p:cNvSpPr txBox="1">
            <a:spLocks noGrp="1"/>
          </p:cNvSpPr>
          <p:nvPr>
            <p:ph type="body" idx="4294967295"/>
          </p:nvPr>
        </p:nvSpPr>
        <p:spPr>
          <a:xfrm>
            <a:off x="6986496" y="2273143"/>
            <a:ext cx="3366715" cy="1697710"/>
          </a:xfrm>
          <a:prstGeom prst="rect">
            <a:avLst/>
          </a:prstGeom>
        </p:spPr>
        <p:txBody>
          <a:bodyPr spcFirstLastPara="1" vert="horz" wrap="square" lIns="96952" tIns="96952" rIns="96952" bIns="96952" rtlCol="0" anchor="t" anchorCtr="0">
            <a:noAutofit/>
          </a:bodyPr>
          <a:lstStyle/>
          <a:p>
            <a:pPr marL="0" indent="0" defTabSz="545440">
              <a:buNone/>
            </a:pPr>
            <a:r>
              <a:rPr lang="zh-TW" altLang="en-US" sz="2545" b="1" u="sng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安老服務</a:t>
            </a:r>
            <a:endParaRPr lang="en-US" altLang="zh-TW" sz="2545" b="1" u="sng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◆日間護理中心    ◆安老院 </a:t>
            </a:r>
            <a:r>
              <a:rPr lang="en-US" altLang="zh-TW" sz="1591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1591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護養院</a:t>
            </a:r>
            <a:endParaRPr lang="en-US" altLang="zh-TW" sz="1591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◆家居照顧服務    ◆社區支援服務</a:t>
            </a:r>
            <a:endParaRPr lang="en-US" altLang="zh-TW" sz="1591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◆專門服務 </a:t>
            </a:r>
            <a:endParaRPr lang="zh-HK" altLang="en-US" sz="2227" b="1" dirty="0">
              <a:solidFill>
                <a:srgbClr val="5B9BD5">
                  <a:lumMod val="7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0909" defTabSz="545440"/>
            <a:endParaRPr lang="zh-HK" altLang="en-US" sz="2227" b="1" u="sng" dirty="0">
              <a:solidFill>
                <a:srgbClr val="5B9BD5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5" name="Google Shape;365;p18"/>
          <p:cNvSpPr/>
          <p:nvPr/>
        </p:nvSpPr>
        <p:spPr>
          <a:xfrm>
            <a:off x="7744223" y="4106286"/>
            <a:ext cx="931801" cy="9057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2714" tIns="72714" rIns="72714" bIns="72714" anchor="ctr" anchorCtr="0">
            <a:noAutofit/>
          </a:bodyPr>
          <a:lstStyle/>
          <a:p>
            <a:pPr algn="ctr"/>
            <a:r>
              <a:rPr lang="en" sz="4216" dirty="0">
                <a:solidFill>
                  <a:schemeClr val="dk2"/>
                </a:solidFill>
                <a:latin typeface="Brush Script MT" panose="03060802040406070304" pitchFamily="66" charset="0"/>
                <a:ea typeface="Homemade Apple"/>
                <a:cs typeface="Homemade Apple"/>
                <a:sym typeface="Homemade Apple"/>
              </a:rPr>
              <a:t>25</a:t>
            </a:r>
            <a:endParaRPr sz="4216" dirty="0">
              <a:solidFill>
                <a:schemeClr val="dk2"/>
              </a:solidFill>
              <a:latin typeface="Brush Script MT" panose="03060802040406070304" pitchFamily="66" charset="0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368" name="Google Shape;368;p18"/>
          <p:cNvSpPr/>
          <p:nvPr/>
        </p:nvSpPr>
        <p:spPr>
          <a:xfrm rot="2534169">
            <a:off x="7774126" y="4164597"/>
            <a:ext cx="871993" cy="837087"/>
          </a:xfrm>
          <a:custGeom>
            <a:avLst/>
            <a:gdLst/>
            <a:ahLst/>
            <a:cxnLst/>
            <a:rect l="l" t="t" r="r" b="b"/>
            <a:pathLst>
              <a:path w="2448868" h="2774200" extrusionOk="0">
                <a:moveTo>
                  <a:pt x="2446590" y="1287780"/>
                </a:moveTo>
                <a:cubicBezTo>
                  <a:pt x="2440875" y="1228725"/>
                  <a:pt x="2432302" y="1170623"/>
                  <a:pt x="2422777" y="1111568"/>
                </a:cubicBezTo>
                <a:cubicBezTo>
                  <a:pt x="2420872" y="1101090"/>
                  <a:pt x="2418967" y="1089660"/>
                  <a:pt x="2417062" y="1079183"/>
                </a:cubicBezTo>
                <a:cubicBezTo>
                  <a:pt x="2408490" y="1040130"/>
                  <a:pt x="2396107" y="1002030"/>
                  <a:pt x="2381820" y="964883"/>
                </a:cubicBezTo>
                <a:cubicBezTo>
                  <a:pt x="2357055" y="902018"/>
                  <a:pt x="2330385" y="839153"/>
                  <a:pt x="2303715" y="777240"/>
                </a:cubicBezTo>
                <a:cubicBezTo>
                  <a:pt x="2297047" y="762953"/>
                  <a:pt x="2290380" y="748665"/>
                  <a:pt x="2283712" y="734378"/>
                </a:cubicBezTo>
                <a:cubicBezTo>
                  <a:pt x="2269425" y="704850"/>
                  <a:pt x="2253232" y="676275"/>
                  <a:pt x="2237040" y="647700"/>
                </a:cubicBezTo>
                <a:cubicBezTo>
                  <a:pt x="2219895" y="620078"/>
                  <a:pt x="2202750" y="593408"/>
                  <a:pt x="2183700" y="566738"/>
                </a:cubicBezTo>
                <a:cubicBezTo>
                  <a:pt x="2145600" y="515303"/>
                  <a:pt x="2107500" y="464820"/>
                  <a:pt x="2066542" y="415290"/>
                </a:cubicBezTo>
                <a:cubicBezTo>
                  <a:pt x="2056065" y="402908"/>
                  <a:pt x="2045587" y="390525"/>
                  <a:pt x="2035110" y="379095"/>
                </a:cubicBezTo>
                <a:cubicBezTo>
                  <a:pt x="2013202" y="355283"/>
                  <a:pt x="1990342" y="332423"/>
                  <a:pt x="1965577" y="311468"/>
                </a:cubicBezTo>
                <a:cubicBezTo>
                  <a:pt x="1917952" y="270510"/>
                  <a:pt x="1866517" y="232410"/>
                  <a:pt x="1816035" y="194310"/>
                </a:cubicBezTo>
                <a:cubicBezTo>
                  <a:pt x="1803652" y="184785"/>
                  <a:pt x="1791270" y="176213"/>
                  <a:pt x="1777935" y="167640"/>
                </a:cubicBezTo>
                <a:cubicBezTo>
                  <a:pt x="1752217" y="150495"/>
                  <a:pt x="1725547" y="135255"/>
                  <a:pt x="1696972" y="122873"/>
                </a:cubicBezTo>
                <a:cubicBezTo>
                  <a:pt x="1645537" y="100013"/>
                  <a:pt x="1594102" y="78105"/>
                  <a:pt x="1541715" y="57150"/>
                </a:cubicBezTo>
                <a:cubicBezTo>
                  <a:pt x="1534095" y="54293"/>
                  <a:pt x="1527427" y="51435"/>
                  <a:pt x="1519807" y="48578"/>
                </a:cubicBezTo>
                <a:cubicBezTo>
                  <a:pt x="1505520" y="43815"/>
                  <a:pt x="1490280" y="39053"/>
                  <a:pt x="1475992" y="35243"/>
                </a:cubicBezTo>
                <a:cubicBezTo>
                  <a:pt x="1461705" y="31433"/>
                  <a:pt x="1447417" y="28575"/>
                  <a:pt x="1432177" y="25718"/>
                </a:cubicBezTo>
                <a:cubicBezTo>
                  <a:pt x="1375980" y="16193"/>
                  <a:pt x="1317877" y="9525"/>
                  <a:pt x="1261680" y="2858"/>
                </a:cubicBezTo>
                <a:cubicBezTo>
                  <a:pt x="1254060" y="1905"/>
                  <a:pt x="1245487" y="953"/>
                  <a:pt x="1236915" y="0"/>
                </a:cubicBezTo>
                <a:cubicBezTo>
                  <a:pt x="1186432" y="6668"/>
                  <a:pt x="1135950" y="13335"/>
                  <a:pt x="1084515" y="20003"/>
                </a:cubicBezTo>
                <a:cubicBezTo>
                  <a:pt x="1012125" y="40005"/>
                  <a:pt x="947355" y="74295"/>
                  <a:pt x="892110" y="124778"/>
                </a:cubicBezTo>
                <a:cubicBezTo>
                  <a:pt x="886395" y="128588"/>
                  <a:pt x="880680" y="131445"/>
                  <a:pt x="874965" y="135255"/>
                </a:cubicBezTo>
                <a:cubicBezTo>
                  <a:pt x="774000" y="136208"/>
                  <a:pt x="679702" y="161925"/>
                  <a:pt x="592072" y="213360"/>
                </a:cubicBezTo>
                <a:cubicBezTo>
                  <a:pt x="585405" y="217170"/>
                  <a:pt x="577785" y="221933"/>
                  <a:pt x="571117" y="226695"/>
                </a:cubicBezTo>
                <a:cubicBezTo>
                  <a:pt x="525397" y="259080"/>
                  <a:pt x="481582" y="294323"/>
                  <a:pt x="437767" y="329565"/>
                </a:cubicBezTo>
                <a:cubicBezTo>
                  <a:pt x="424432" y="340043"/>
                  <a:pt x="412050" y="351473"/>
                  <a:pt x="399667" y="362903"/>
                </a:cubicBezTo>
                <a:cubicBezTo>
                  <a:pt x="387285" y="375285"/>
                  <a:pt x="375855" y="388620"/>
                  <a:pt x="364425" y="401955"/>
                </a:cubicBezTo>
                <a:cubicBezTo>
                  <a:pt x="329182" y="444818"/>
                  <a:pt x="295845" y="489585"/>
                  <a:pt x="262507" y="534353"/>
                </a:cubicBezTo>
                <a:cubicBezTo>
                  <a:pt x="256792" y="541020"/>
                  <a:pt x="252030" y="548640"/>
                  <a:pt x="247267" y="556260"/>
                </a:cubicBezTo>
                <a:cubicBezTo>
                  <a:pt x="228217" y="584835"/>
                  <a:pt x="211072" y="614363"/>
                  <a:pt x="194880" y="644843"/>
                </a:cubicBezTo>
                <a:cubicBezTo>
                  <a:pt x="187260" y="660083"/>
                  <a:pt x="179640" y="675323"/>
                  <a:pt x="172972" y="691515"/>
                </a:cubicBezTo>
                <a:cubicBezTo>
                  <a:pt x="145350" y="752475"/>
                  <a:pt x="117727" y="815340"/>
                  <a:pt x="93915" y="878205"/>
                </a:cubicBezTo>
                <a:cubicBezTo>
                  <a:pt x="66292" y="950595"/>
                  <a:pt x="47242" y="1024890"/>
                  <a:pt x="34860" y="1101090"/>
                </a:cubicBezTo>
                <a:cubicBezTo>
                  <a:pt x="23430" y="1169670"/>
                  <a:pt x="14857" y="1239203"/>
                  <a:pt x="7237" y="1307783"/>
                </a:cubicBezTo>
                <a:cubicBezTo>
                  <a:pt x="5332" y="1326833"/>
                  <a:pt x="3427" y="1345883"/>
                  <a:pt x="2475" y="1364933"/>
                </a:cubicBezTo>
                <a:cubicBezTo>
                  <a:pt x="-383" y="1403033"/>
                  <a:pt x="-383" y="1442085"/>
                  <a:pt x="570" y="1480185"/>
                </a:cubicBezTo>
                <a:cubicBezTo>
                  <a:pt x="1522" y="1518285"/>
                  <a:pt x="5332" y="1557338"/>
                  <a:pt x="10095" y="1595438"/>
                </a:cubicBezTo>
                <a:cubicBezTo>
                  <a:pt x="21525" y="1679258"/>
                  <a:pt x="29145" y="1766888"/>
                  <a:pt x="49147" y="1850708"/>
                </a:cubicBezTo>
                <a:cubicBezTo>
                  <a:pt x="56767" y="1881188"/>
                  <a:pt x="65340" y="1910715"/>
                  <a:pt x="75817" y="1940243"/>
                </a:cubicBezTo>
                <a:cubicBezTo>
                  <a:pt x="80580" y="1955483"/>
                  <a:pt x="86295" y="1969770"/>
                  <a:pt x="92962" y="1984058"/>
                </a:cubicBezTo>
                <a:cubicBezTo>
                  <a:pt x="117727" y="2043113"/>
                  <a:pt x="140587" y="2103120"/>
                  <a:pt x="168210" y="2160270"/>
                </a:cubicBezTo>
                <a:cubicBezTo>
                  <a:pt x="181545" y="2188845"/>
                  <a:pt x="196785" y="2216468"/>
                  <a:pt x="213930" y="2243138"/>
                </a:cubicBezTo>
                <a:cubicBezTo>
                  <a:pt x="222502" y="2256473"/>
                  <a:pt x="231075" y="2268855"/>
                  <a:pt x="239647" y="2281238"/>
                </a:cubicBezTo>
                <a:cubicBezTo>
                  <a:pt x="272032" y="2325053"/>
                  <a:pt x="306322" y="2368868"/>
                  <a:pt x="340612" y="2411730"/>
                </a:cubicBezTo>
                <a:cubicBezTo>
                  <a:pt x="345375" y="2418398"/>
                  <a:pt x="350137" y="2424113"/>
                  <a:pt x="355852" y="2429828"/>
                </a:cubicBezTo>
                <a:cubicBezTo>
                  <a:pt x="375855" y="2453640"/>
                  <a:pt x="396810" y="2475548"/>
                  <a:pt x="420622" y="2495550"/>
                </a:cubicBezTo>
                <a:cubicBezTo>
                  <a:pt x="426337" y="2500313"/>
                  <a:pt x="432052" y="2505075"/>
                  <a:pt x="436815" y="2508885"/>
                </a:cubicBezTo>
                <a:cubicBezTo>
                  <a:pt x="479677" y="2543175"/>
                  <a:pt x="523492" y="2577465"/>
                  <a:pt x="568260" y="2609850"/>
                </a:cubicBezTo>
                <a:cubicBezTo>
                  <a:pt x="580642" y="2618423"/>
                  <a:pt x="593025" y="2626995"/>
                  <a:pt x="605407" y="2634615"/>
                </a:cubicBezTo>
                <a:cubicBezTo>
                  <a:pt x="617790" y="2642235"/>
                  <a:pt x="631125" y="2648903"/>
                  <a:pt x="644460" y="2655570"/>
                </a:cubicBezTo>
                <a:cubicBezTo>
                  <a:pt x="694942" y="2679383"/>
                  <a:pt x="746377" y="2699385"/>
                  <a:pt x="797812" y="2720340"/>
                </a:cubicBezTo>
                <a:cubicBezTo>
                  <a:pt x="805432" y="2723198"/>
                  <a:pt x="812100" y="2726055"/>
                  <a:pt x="819720" y="2728913"/>
                </a:cubicBezTo>
                <a:cubicBezTo>
                  <a:pt x="834007" y="2734628"/>
                  <a:pt x="849247" y="2738438"/>
                  <a:pt x="864487" y="2742248"/>
                </a:cubicBezTo>
                <a:cubicBezTo>
                  <a:pt x="928305" y="2757488"/>
                  <a:pt x="1003552" y="2764155"/>
                  <a:pt x="1062607" y="2770823"/>
                </a:cubicBezTo>
                <a:cubicBezTo>
                  <a:pt x="1096897" y="2774633"/>
                  <a:pt x="1131187" y="2775585"/>
                  <a:pt x="1165477" y="2771775"/>
                </a:cubicBezTo>
                <a:cubicBezTo>
                  <a:pt x="1223580" y="2766060"/>
                  <a:pt x="1280730" y="2757488"/>
                  <a:pt x="1337880" y="2748915"/>
                </a:cubicBezTo>
                <a:cubicBezTo>
                  <a:pt x="1346452" y="2747963"/>
                  <a:pt x="1355977" y="2746058"/>
                  <a:pt x="1364550" y="2744153"/>
                </a:cubicBezTo>
                <a:cubicBezTo>
                  <a:pt x="1381695" y="2740343"/>
                  <a:pt x="1398840" y="2736533"/>
                  <a:pt x="1415032" y="2731770"/>
                </a:cubicBezTo>
                <a:cubicBezTo>
                  <a:pt x="1432177" y="2727008"/>
                  <a:pt x="1449322" y="2720340"/>
                  <a:pt x="1466467" y="2713673"/>
                </a:cubicBezTo>
                <a:cubicBezTo>
                  <a:pt x="1518855" y="2692718"/>
                  <a:pt x="1571242" y="2670810"/>
                  <a:pt x="1622677" y="2647950"/>
                </a:cubicBezTo>
                <a:cubicBezTo>
                  <a:pt x="1631250" y="2644140"/>
                  <a:pt x="1638870" y="2640330"/>
                  <a:pt x="1647442" y="2636520"/>
                </a:cubicBezTo>
                <a:cubicBezTo>
                  <a:pt x="1678875" y="2620328"/>
                  <a:pt x="1709355" y="2602230"/>
                  <a:pt x="1737930" y="2582228"/>
                </a:cubicBezTo>
                <a:cubicBezTo>
                  <a:pt x="1763647" y="2563178"/>
                  <a:pt x="1789365" y="2543175"/>
                  <a:pt x="1814130" y="2523173"/>
                </a:cubicBezTo>
                <a:cubicBezTo>
                  <a:pt x="1839847" y="2503170"/>
                  <a:pt x="1866517" y="2484120"/>
                  <a:pt x="1891282" y="2462213"/>
                </a:cubicBezTo>
                <a:cubicBezTo>
                  <a:pt x="1905570" y="2449830"/>
                  <a:pt x="1919857" y="2437448"/>
                  <a:pt x="1933192" y="2425065"/>
                </a:cubicBezTo>
                <a:cubicBezTo>
                  <a:pt x="1958910" y="2400300"/>
                  <a:pt x="1983675" y="2373630"/>
                  <a:pt x="2006535" y="2345055"/>
                </a:cubicBezTo>
                <a:cubicBezTo>
                  <a:pt x="2047492" y="2294573"/>
                  <a:pt x="2087497" y="2242185"/>
                  <a:pt x="2126550" y="2189798"/>
                </a:cubicBezTo>
                <a:cubicBezTo>
                  <a:pt x="2137027" y="2175510"/>
                  <a:pt x="2147505" y="2160270"/>
                  <a:pt x="2157982" y="2145030"/>
                </a:cubicBezTo>
                <a:cubicBezTo>
                  <a:pt x="2178937" y="2114550"/>
                  <a:pt x="2197987" y="2083118"/>
                  <a:pt x="2216085" y="2050733"/>
                </a:cubicBezTo>
                <a:cubicBezTo>
                  <a:pt x="2253232" y="1985963"/>
                  <a:pt x="2287522" y="1919288"/>
                  <a:pt x="2317050" y="1850708"/>
                </a:cubicBezTo>
                <a:cubicBezTo>
                  <a:pt x="2351340" y="1771650"/>
                  <a:pt x="2390392" y="1690688"/>
                  <a:pt x="2412300" y="1606868"/>
                </a:cubicBezTo>
                <a:cubicBezTo>
                  <a:pt x="2417062" y="1588770"/>
                  <a:pt x="2420872" y="1569720"/>
                  <a:pt x="2423730" y="1550670"/>
                </a:cubicBezTo>
                <a:cubicBezTo>
                  <a:pt x="2432302" y="1492568"/>
                  <a:pt x="2440875" y="1433513"/>
                  <a:pt x="2446590" y="1375410"/>
                </a:cubicBezTo>
                <a:cubicBezTo>
                  <a:pt x="2447542" y="1365885"/>
                  <a:pt x="2448495" y="1355408"/>
                  <a:pt x="2448495" y="1345883"/>
                </a:cubicBezTo>
                <a:cubicBezTo>
                  <a:pt x="2449447" y="1327785"/>
                  <a:pt x="2448495" y="1307783"/>
                  <a:pt x="2446590" y="128778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14" tIns="36347" rIns="72714" bIns="36347" anchor="ctr" anchorCtr="0">
            <a:noAutofit/>
          </a:bodyPr>
          <a:lstStyle/>
          <a:p>
            <a:endParaRPr sz="1432"/>
          </a:p>
        </p:txBody>
      </p:sp>
      <p:sp>
        <p:nvSpPr>
          <p:cNvPr id="371" name="Google Shape;371;p18"/>
          <p:cNvSpPr/>
          <p:nvPr/>
        </p:nvSpPr>
        <p:spPr>
          <a:xfrm>
            <a:off x="6037427" y="2512396"/>
            <a:ext cx="841635" cy="8003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72714" rIns="0" bIns="72714" anchor="ctr" anchorCtr="0">
            <a:noAutofit/>
          </a:bodyPr>
          <a:lstStyle/>
          <a:p>
            <a:pPr algn="ctr"/>
            <a:r>
              <a:rPr lang="en" sz="4216" dirty="0">
                <a:solidFill>
                  <a:schemeClr val="lt1"/>
                </a:solidFill>
                <a:latin typeface="Brush Script MT" panose="03060802040406070304" pitchFamily="66" charset="0"/>
                <a:ea typeface="Homemade Apple"/>
                <a:cs typeface="Homemade Apple"/>
                <a:sym typeface="Homemade Apple"/>
              </a:rPr>
              <a:t>67</a:t>
            </a:r>
            <a:endParaRPr sz="4216" dirty="0">
              <a:solidFill>
                <a:schemeClr val="lt1"/>
              </a:solidFill>
              <a:latin typeface="Brush Script MT" panose="03060802040406070304" pitchFamily="66" charset="0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372" name="Google Shape;372;p18"/>
          <p:cNvSpPr/>
          <p:nvPr/>
        </p:nvSpPr>
        <p:spPr>
          <a:xfrm>
            <a:off x="474615" y="2273143"/>
            <a:ext cx="827262" cy="8150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72714" rIns="0" bIns="72714" anchor="ctr" anchorCtr="0">
            <a:noAutofit/>
          </a:bodyPr>
          <a:lstStyle/>
          <a:p>
            <a:pPr algn="ctr"/>
            <a:r>
              <a:rPr lang="en" sz="4216" dirty="0">
                <a:solidFill>
                  <a:schemeClr val="lt1"/>
                </a:solidFill>
                <a:latin typeface="Brush Script MT" panose="03060802040406070304" pitchFamily="66" charset="0"/>
                <a:ea typeface="Homemade Apple"/>
                <a:cs typeface="Homemade Apple"/>
                <a:sym typeface="Homemade Apple"/>
              </a:rPr>
              <a:t>82</a:t>
            </a:r>
            <a:endParaRPr sz="4216" dirty="0">
              <a:solidFill>
                <a:schemeClr val="lt1"/>
              </a:solidFill>
              <a:latin typeface="Brush Script MT" panose="03060802040406070304" pitchFamily="66" charset="0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373" name="Google Shape;373;p18"/>
          <p:cNvSpPr/>
          <p:nvPr/>
        </p:nvSpPr>
        <p:spPr>
          <a:xfrm>
            <a:off x="1247180" y="4827750"/>
            <a:ext cx="975987" cy="8766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72714" tIns="72714" rIns="72714" bIns="72714" anchor="ctr" anchorCtr="0">
            <a:noAutofit/>
          </a:bodyPr>
          <a:lstStyle/>
          <a:p>
            <a:pPr algn="ctr"/>
            <a:r>
              <a:rPr lang="en" sz="4216" dirty="0">
                <a:solidFill>
                  <a:schemeClr val="lt1"/>
                </a:solidFill>
                <a:latin typeface="Brush Script MT" panose="03060802040406070304" pitchFamily="66" charset="0"/>
                <a:ea typeface="Homemade Apple"/>
                <a:cs typeface="Homemade Apple"/>
                <a:sym typeface="Homemade Apple"/>
              </a:rPr>
              <a:t>53</a:t>
            </a:r>
            <a:endParaRPr sz="4216" dirty="0">
              <a:solidFill>
                <a:schemeClr val="lt1"/>
              </a:solidFill>
              <a:latin typeface="Brush Script MT" panose="03060802040406070304" pitchFamily="66" charset="0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379" name="Google Shape;379;p18"/>
          <p:cNvSpPr/>
          <p:nvPr/>
        </p:nvSpPr>
        <p:spPr>
          <a:xfrm rot="2534169">
            <a:off x="6089791" y="2498561"/>
            <a:ext cx="822776" cy="828057"/>
          </a:xfrm>
          <a:custGeom>
            <a:avLst/>
            <a:gdLst/>
            <a:ahLst/>
            <a:cxnLst/>
            <a:rect l="l" t="t" r="r" b="b"/>
            <a:pathLst>
              <a:path w="2448868" h="2774200" extrusionOk="0">
                <a:moveTo>
                  <a:pt x="2446590" y="1287780"/>
                </a:moveTo>
                <a:cubicBezTo>
                  <a:pt x="2440875" y="1228725"/>
                  <a:pt x="2432302" y="1170623"/>
                  <a:pt x="2422777" y="1111568"/>
                </a:cubicBezTo>
                <a:cubicBezTo>
                  <a:pt x="2420872" y="1101090"/>
                  <a:pt x="2418967" y="1089660"/>
                  <a:pt x="2417062" y="1079183"/>
                </a:cubicBezTo>
                <a:cubicBezTo>
                  <a:pt x="2408490" y="1040130"/>
                  <a:pt x="2396107" y="1002030"/>
                  <a:pt x="2381820" y="964883"/>
                </a:cubicBezTo>
                <a:cubicBezTo>
                  <a:pt x="2357055" y="902018"/>
                  <a:pt x="2330385" y="839153"/>
                  <a:pt x="2303715" y="777240"/>
                </a:cubicBezTo>
                <a:cubicBezTo>
                  <a:pt x="2297047" y="762953"/>
                  <a:pt x="2290380" y="748665"/>
                  <a:pt x="2283712" y="734378"/>
                </a:cubicBezTo>
                <a:cubicBezTo>
                  <a:pt x="2269425" y="704850"/>
                  <a:pt x="2253232" y="676275"/>
                  <a:pt x="2237040" y="647700"/>
                </a:cubicBezTo>
                <a:cubicBezTo>
                  <a:pt x="2219895" y="620078"/>
                  <a:pt x="2202750" y="593408"/>
                  <a:pt x="2183700" y="566738"/>
                </a:cubicBezTo>
                <a:cubicBezTo>
                  <a:pt x="2145600" y="515303"/>
                  <a:pt x="2107500" y="464820"/>
                  <a:pt x="2066542" y="415290"/>
                </a:cubicBezTo>
                <a:cubicBezTo>
                  <a:pt x="2056065" y="402908"/>
                  <a:pt x="2045587" y="390525"/>
                  <a:pt x="2035110" y="379095"/>
                </a:cubicBezTo>
                <a:cubicBezTo>
                  <a:pt x="2013202" y="355283"/>
                  <a:pt x="1990342" y="332423"/>
                  <a:pt x="1965577" y="311468"/>
                </a:cubicBezTo>
                <a:cubicBezTo>
                  <a:pt x="1917952" y="270510"/>
                  <a:pt x="1866517" y="232410"/>
                  <a:pt x="1816035" y="194310"/>
                </a:cubicBezTo>
                <a:cubicBezTo>
                  <a:pt x="1803652" y="184785"/>
                  <a:pt x="1791270" y="176213"/>
                  <a:pt x="1777935" y="167640"/>
                </a:cubicBezTo>
                <a:cubicBezTo>
                  <a:pt x="1752217" y="150495"/>
                  <a:pt x="1725547" y="135255"/>
                  <a:pt x="1696972" y="122873"/>
                </a:cubicBezTo>
                <a:cubicBezTo>
                  <a:pt x="1645537" y="100013"/>
                  <a:pt x="1594102" y="78105"/>
                  <a:pt x="1541715" y="57150"/>
                </a:cubicBezTo>
                <a:cubicBezTo>
                  <a:pt x="1534095" y="54293"/>
                  <a:pt x="1527427" y="51435"/>
                  <a:pt x="1519807" y="48578"/>
                </a:cubicBezTo>
                <a:cubicBezTo>
                  <a:pt x="1505520" y="43815"/>
                  <a:pt x="1490280" y="39053"/>
                  <a:pt x="1475992" y="35243"/>
                </a:cubicBezTo>
                <a:cubicBezTo>
                  <a:pt x="1461705" y="31433"/>
                  <a:pt x="1447417" y="28575"/>
                  <a:pt x="1432177" y="25718"/>
                </a:cubicBezTo>
                <a:cubicBezTo>
                  <a:pt x="1375980" y="16193"/>
                  <a:pt x="1317877" y="9525"/>
                  <a:pt x="1261680" y="2858"/>
                </a:cubicBezTo>
                <a:cubicBezTo>
                  <a:pt x="1254060" y="1905"/>
                  <a:pt x="1245487" y="953"/>
                  <a:pt x="1236915" y="0"/>
                </a:cubicBezTo>
                <a:cubicBezTo>
                  <a:pt x="1186432" y="6668"/>
                  <a:pt x="1135950" y="13335"/>
                  <a:pt x="1084515" y="20003"/>
                </a:cubicBezTo>
                <a:cubicBezTo>
                  <a:pt x="1012125" y="40005"/>
                  <a:pt x="947355" y="74295"/>
                  <a:pt x="892110" y="124778"/>
                </a:cubicBezTo>
                <a:cubicBezTo>
                  <a:pt x="886395" y="128588"/>
                  <a:pt x="880680" y="131445"/>
                  <a:pt x="874965" y="135255"/>
                </a:cubicBezTo>
                <a:cubicBezTo>
                  <a:pt x="774000" y="136208"/>
                  <a:pt x="679702" y="161925"/>
                  <a:pt x="592072" y="213360"/>
                </a:cubicBezTo>
                <a:cubicBezTo>
                  <a:pt x="585405" y="217170"/>
                  <a:pt x="577785" y="221933"/>
                  <a:pt x="571117" y="226695"/>
                </a:cubicBezTo>
                <a:cubicBezTo>
                  <a:pt x="525397" y="259080"/>
                  <a:pt x="481582" y="294323"/>
                  <a:pt x="437767" y="329565"/>
                </a:cubicBezTo>
                <a:cubicBezTo>
                  <a:pt x="424432" y="340043"/>
                  <a:pt x="412050" y="351473"/>
                  <a:pt x="399667" y="362903"/>
                </a:cubicBezTo>
                <a:cubicBezTo>
                  <a:pt x="387285" y="375285"/>
                  <a:pt x="375855" y="388620"/>
                  <a:pt x="364425" y="401955"/>
                </a:cubicBezTo>
                <a:cubicBezTo>
                  <a:pt x="329182" y="444818"/>
                  <a:pt x="295845" y="489585"/>
                  <a:pt x="262507" y="534353"/>
                </a:cubicBezTo>
                <a:cubicBezTo>
                  <a:pt x="256792" y="541020"/>
                  <a:pt x="252030" y="548640"/>
                  <a:pt x="247267" y="556260"/>
                </a:cubicBezTo>
                <a:cubicBezTo>
                  <a:pt x="228217" y="584835"/>
                  <a:pt x="211072" y="614363"/>
                  <a:pt x="194880" y="644843"/>
                </a:cubicBezTo>
                <a:cubicBezTo>
                  <a:pt x="187260" y="660083"/>
                  <a:pt x="179640" y="675323"/>
                  <a:pt x="172972" y="691515"/>
                </a:cubicBezTo>
                <a:cubicBezTo>
                  <a:pt x="145350" y="752475"/>
                  <a:pt x="117727" y="815340"/>
                  <a:pt x="93915" y="878205"/>
                </a:cubicBezTo>
                <a:cubicBezTo>
                  <a:pt x="66292" y="950595"/>
                  <a:pt x="47242" y="1024890"/>
                  <a:pt x="34860" y="1101090"/>
                </a:cubicBezTo>
                <a:cubicBezTo>
                  <a:pt x="23430" y="1169670"/>
                  <a:pt x="14857" y="1239203"/>
                  <a:pt x="7237" y="1307783"/>
                </a:cubicBezTo>
                <a:cubicBezTo>
                  <a:pt x="5332" y="1326833"/>
                  <a:pt x="3427" y="1345883"/>
                  <a:pt x="2475" y="1364933"/>
                </a:cubicBezTo>
                <a:cubicBezTo>
                  <a:pt x="-383" y="1403033"/>
                  <a:pt x="-383" y="1442085"/>
                  <a:pt x="570" y="1480185"/>
                </a:cubicBezTo>
                <a:cubicBezTo>
                  <a:pt x="1522" y="1518285"/>
                  <a:pt x="5332" y="1557338"/>
                  <a:pt x="10095" y="1595438"/>
                </a:cubicBezTo>
                <a:cubicBezTo>
                  <a:pt x="21525" y="1679258"/>
                  <a:pt x="29145" y="1766888"/>
                  <a:pt x="49147" y="1850708"/>
                </a:cubicBezTo>
                <a:cubicBezTo>
                  <a:pt x="56767" y="1881188"/>
                  <a:pt x="65340" y="1910715"/>
                  <a:pt x="75817" y="1940243"/>
                </a:cubicBezTo>
                <a:cubicBezTo>
                  <a:pt x="80580" y="1955483"/>
                  <a:pt x="86295" y="1969770"/>
                  <a:pt x="92962" y="1984058"/>
                </a:cubicBezTo>
                <a:cubicBezTo>
                  <a:pt x="117727" y="2043113"/>
                  <a:pt x="140587" y="2103120"/>
                  <a:pt x="168210" y="2160270"/>
                </a:cubicBezTo>
                <a:cubicBezTo>
                  <a:pt x="181545" y="2188845"/>
                  <a:pt x="196785" y="2216468"/>
                  <a:pt x="213930" y="2243138"/>
                </a:cubicBezTo>
                <a:cubicBezTo>
                  <a:pt x="222502" y="2256473"/>
                  <a:pt x="231075" y="2268855"/>
                  <a:pt x="239647" y="2281238"/>
                </a:cubicBezTo>
                <a:cubicBezTo>
                  <a:pt x="272032" y="2325053"/>
                  <a:pt x="306322" y="2368868"/>
                  <a:pt x="340612" y="2411730"/>
                </a:cubicBezTo>
                <a:cubicBezTo>
                  <a:pt x="345375" y="2418398"/>
                  <a:pt x="350137" y="2424113"/>
                  <a:pt x="355852" y="2429828"/>
                </a:cubicBezTo>
                <a:cubicBezTo>
                  <a:pt x="375855" y="2453640"/>
                  <a:pt x="396810" y="2475548"/>
                  <a:pt x="420622" y="2495550"/>
                </a:cubicBezTo>
                <a:cubicBezTo>
                  <a:pt x="426337" y="2500313"/>
                  <a:pt x="432052" y="2505075"/>
                  <a:pt x="436815" y="2508885"/>
                </a:cubicBezTo>
                <a:cubicBezTo>
                  <a:pt x="479677" y="2543175"/>
                  <a:pt x="523492" y="2577465"/>
                  <a:pt x="568260" y="2609850"/>
                </a:cubicBezTo>
                <a:cubicBezTo>
                  <a:pt x="580642" y="2618423"/>
                  <a:pt x="593025" y="2626995"/>
                  <a:pt x="605407" y="2634615"/>
                </a:cubicBezTo>
                <a:cubicBezTo>
                  <a:pt x="617790" y="2642235"/>
                  <a:pt x="631125" y="2648903"/>
                  <a:pt x="644460" y="2655570"/>
                </a:cubicBezTo>
                <a:cubicBezTo>
                  <a:pt x="694942" y="2679383"/>
                  <a:pt x="746377" y="2699385"/>
                  <a:pt x="797812" y="2720340"/>
                </a:cubicBezTo>
                <a:cubicBezTo>
                  <a:pt x="805432" y="2723198"/>
                  <a:pt x="812100" y="2726055"/>
                  <a:pt x="819720" y="2728913"/>
                </a:cubicBezTo>
                <a:cubicBezTo>
                  <a:pt x="834007" y="2734628"/>
                  <a:pt x="849247" y="2738438"/>
                  <a:pt x="864487" y="2742248"/>
                </a:cubicBezTo>
                <a:cubicBezTo>
                  <a:pt x="928305" y="2757488"/>
                  <a:pt x="1003552" y="2764155"/>
                  <a:pt x="1062607" y="2770823"/>
                </a:cubicBezTo>
                <a:cubicBezTo>
                  <a:pt x="1096897" y="2774633"/>
                  <a:pt x="1131187" y="2775585"/>
                  <a:pt x="1165477" y="2771775"/>
                </a:cubicBezTo>
                <a:cubicBezTo>
                  <a:pt x="1223580" y="2766060"/>
                  <a:pt x="1280730" y="2757488"/>
                  <a:pt x="1337880" y="2748915"/>
                </a:cubicBezTo>
                <a:cubicBezTo>
                  <a:pt x="1346452" y="2747963"/>
                  <a:pt x="1355977" y="2746058"/>
                  <a:pt x="1364550" y="2744153"/>
                </a:cubicBezTo>
                <a:cubicBezTo>
                  <a:pt x="1381695" y="2740343"/>
                  <a:pt x="1398840" y="2736533"/>
                  <a:pt x="1415032" y="2731770"/>
                </a:cubicBezTo>
                <a:cubicBezTo>
                  <a:pt x="1432177" y="2727008"/>
                  <a:pt x="1449322" y="2720340"/>
                  <a:pt x="1466467" y="2713673"/>
                </a:cubicBezTo>
                <a:cubicBezTo>
                  <a:pt x="1518855" y="2692718"/>
                  <a:pt x="1571242" y="2670810"/>
                  <a:pt x="1622677" y="2647950"/>
                </a:cubicBezTo>
                <a:cubicBezTo>
                  <a:pt x="1631250" y="2644140"/>
                  <a:pt x="1638870" y="2640330"/>
                  <a:pt x="1647442" y="2636520"/>
                </a:cubicBezTo>
                <a:cubicBezTo>
                  <a:pt x="1678875" y="2620328"/>
                  <a:pt x="1709355" y="2602230"/>
                  <a:pt x="1737930" y="2582228"/>
                </a:cubicBezTo>
                <a:cubicBezTo>
                  <a:pt x="1763647" y="2563178"/>
                  <a:pt x="1789365" y="2543175"/>
                  <a:pt x="1814130" y="2523173"/>
                </a:cubicBezTo>
                <a:cubicBezTo>
                  <a:pt x="1839847" y="2503170"/>
                  <a:pt x="1866517" y="2484120"/>
                  <a:pt x="1891282" y="2462213"/>
                </a:cubicBezTo>
                <a:cubicBezTo>
                  <a:pt x="1905570" y="2449830"/>
                  <a:pt x="1919857" y="2437448"/>
                  <a:pt x="1933192" y="2425065"/>
                </a:cubicBezTo>
                <a:cubicBezTo>
                  <a:pt x="1958910" y="2400300"/>
                  <a:pt x="1983675" y="2373630"/>
                  <a:pt x="2006535" y="2345055"/>
                </a:cubicBezTo>
                <a:cubicBezTo>
                  <a:pt x="2047492" y="2294573"/>
                  <a:pt x="2087497" y="2242185"/>
                  <a:pt x="2126550" y="2189798"/>
                </a:cubicBezTo>
                <a:cubicBezTo>
                  <a:pt x="2137027" y="2175510"/>
                  <a:pt x="2147505" y="2160270"/>
                  <a:pt x="2157982" y="2145030"/>
                </a:cubicBezTo>
                <a:cubicBezTo>
                  <a:pt x="2178937" y="2114550"/>
                  <a:pt x="2197987" y="2083118"/>
                  <a:pt x="2216085" y="2050733"/>
                </a:cubicBezTo>
                <a:cubicBezTo>
                  <a:pt x="2253232" y="1985963"/>
                  <a:pt x="2287522" y="1919288"/>
                  <a:pt x="2317050" y="1850708"/>
                </a:cubicBezTo>
                <a:cubicBezTo>
                  <a:pt x="2351340" y="1771650"/>
                  <a:pt x="2390392" y="1690688"/>
                  <a:pt x="2412300" y="1606868"/>
                </a:cubicBezTo>
                <a:cubicBezTo>
                  <a:pt x="2417062" y="1588770"/>
                  <a:pt x="2420872" y="1569720"/>
                  <a:pt x="2423730" y="1550670"/>
                </a:cubicBezTo>
                <a:cubicBezTo>
                  <a:pt x="2432302" y="1492568"/>
                  <a:pt x="2440875" y="1433513"/>
                  <a:pt x="2446590" y="1375410"/>
                </a:cubicBezTo>
                <a:cubicBezTo>
                  <a:pt x="2447542" y="1365885"/>
                  <a:pt x="2448495" y="1355408"/>
                  <a:pt x="2448495" y="1345883"/>
                </a:cubicBezTo>
                <a:cubicBezTo>
                  <a:pt x="2449447" y="1327785"/>
                  <a:pt x="2448495" y="1307783"/>
                  <a:pt x="2446590" y="128778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14" tIns="36347" rIns="72714" bIns="36347" anchor="ctr" anchorCtr="0">
            <a:noAutofit/>
          </a:bodyPr>
          <a:lstStyle/>
          <a:p>
            <a:endParaRPr sz="1432"/>
          </a:p>
        </p:txBody>
      </p:sp>
      <p:sp>
        <p:nvSpPr>
          <p:cNvPr id="380" name="Google Shape;380;p18"/>
          <p:cNvSpPr/>
          <p:nvPr/>
        </p:nvSpPr>
        <p:spPr>
          <a:xfrm rot="2534169">
            <a:off x="447221" y="2291762"/>
            <a:ext cx="853503" cy="843683"/>
          </a:xfrm>
          <a:custGeom>
            <a:avLst/>
            <a:gdLst/>
            <a:ahLst/>
            <a:cxnLst/>
            <a:rect l="l" t="t" r="r" b="b"/>
            <a:pathLst>
              <a:path w="2448868" h="2774200" extrusionOk="0">
                <a:moveTo>
                  <a:pt x="2446590" y="1287780"/>
                </a:moveTo>
                <a:cubicBezTo>
                  <a:pt x="2440875" y="1228725"/>
                  <a:pt x="2432302" y="1170623"/>
                  <a:pt x="2422777" y="1111568"/>
                </a:cubicBezTo>
                <a:cubicBezTo>
                  <a:pt x="2420872" y="1101090"/>
                  <a:pt x="2418967" y="1089660"/>
                  <a:pt x="2417062" y="1079183"/>
                </a:cubicBezTo>
                <a:cubicBezTo>
                  <a:pt x="2408490" y="1040130"/>
                  <a:pt x="2396107" y="1002030"/>
                  <a:pt x="2381820" y="964883"/>
                </a:cubicBezTo>
                <a:cubicBezTo>
                  <a:pt x="2357055" y="902018"/>
                  <a:pt x="2330385" y="839153"/>
                  <a:pt x="2303715" y="777240"/>
                </a:cubicBezTo>
                <a:cubicBezTo>
                  <a:pt x="2297047" y="762953"/>
                  <a:pt x="2290380" y="748665"/>
                  <a:pt x="2283712" y="734378"/>
                </a:cubicBezTo>
                <a:cubicBezTo>
                  <a:pt x="2269425" y="704850"/>
                  <a:pt x="2253232" y="676275"/>
                  <a:pt x="2237040" y="647700"/>
                </a:cubicBezTo>
                <a:cubicBezTo>
                  <a:pt x="2219895" y="620078"/>
                  <a:pt x="2202750" y="593408"/>
                  <a:pt x="2183700" y="566738"/>
                </a:cubicBezTo>
                <a:cubicBezTo>
                  <a:pt x="2145600" y="515303"/>
                  <a:pt x="2107500" y="464820"/>
                  <a:pt x="2066542" y="415290"/>
                </a:cubicBezTo>
                <a:cubicBezTo>
                  <a:pt x="2056065" y="402908"/>
                  <a:pt x="2045587" y="390525"/>
                  <a:pt x="2035110" y="379095"/>
                </a:cubicBezTo>
                <a:cubicBezTo>
                  <a:pt x="2013202" y="355283"/>
                  <a:pt x="1990342" y="332423"/>
                  <a:pt x="1965577" y="311468"/>
                </a:cubicBezTo>
                <a:cubicBezTo>
                  <a:pt x="1917952" y="270510"/>
                  <a:pt x="1866517" y="232410"/>
                  <a:pt x="1816035" y="194310"/>
                </a:cubicBezTo>
                <a:cubicBezTo>
                  <a:pt x="1803652" y="184785"/>
                  <a:pt x="1791270" y="176213"/>
                  <a:pt x="1777935" y="167640"/>
                </a:cubicBezTo>
                <a:cubicBezTo>
                  <a:pt x="1752217" y="150495"/>
                  <a:pt x="1725547" y="135255"/>
                  <a:pt x="1696972" y="122873"/>
                </a:cubicBezTo>
                <a:cubicBezTo>
                  <a:pt x="1645537" y="100013"/>
                  <a:pt x="1594102" y="78105"/>
                  <a:pt x="1541715" y="57150"/>
                </a:cubicBezTo>
                <a:cubicBezTo>
                  <a:pt x="1534095" y="54293"/>
                  <a:pt x="1527427" y="51435"/>
                  <a:pt x="1519807" y="48578"/>
                </a:cubicBezTo>
                <a:cubicBezTo>
                  <a:pt x="1505520" y="43815"/>
                  <a:pt x="1490280" y="39053"/>
                  <a:pt x="1475992" y="35243"/>
                </a:cubicBezTo>
                <a:cubicBezTo>
                  <a:pt x="1461705" y="31433"/>
                  <a:pt x="1447417" y="28575"/>
                  <a:pt x="1432177" y="25718"/>
                </a:cubicBezTo>
                <a:cubicBezTo>
                  <a:pt x="1375980" y="16193"/>
                  <a:pt x="1317877" y="9525"/>
                  <a:pt x="1261680" y="2858"/>
                </a:cubicBezTo>
                <a:cubicBezTo>
                  <a:pt x="1254060" y="1905"/>
                  <a:pt x="1245487" y="953"/>
                  <a:pt x="1236915" y="0"/>
                </a:cubicBezTo>
                <a:cubicBezTo>
                  <a:pt x="1186432" y="6668"/>
                  <a:pt x="1135950" y="13335"/>
                  <a:pt x="1084515" y="20003"/>
                </a:cubicBezTo>
                <a:cubicBezTo>
                  <a:pt x="1012125" y="40005"/>
                  <a:pt x="947355" y="74295"/>
                  <a:pt x="892110" y="124778"/>
                </a:cubicBezTo>
                <a:cubicBezTo>
                  <a:pt x="886395" y="128588"/>
                  <a:pt x="880680" y="131445"/>
                  <a:pt x="874965" y="135255"/>
                </a:cubicBezTo>
                <a:cubicBezTo>
                  <a:pt x="774000" y="136208"/>
                  <a:pt x="679702" y="161925"/>
                  <a:pt x="592072" y="213360"/>
                </a:cubicBezTo>
                <a:cubicBezTo>
                  <a:pt x="585405" y="217170"/>
                  <a:pt x="577785" y="221933"/>
                  <a:pt x="571117" y="226695"/>
                </a:cubicBezTo>
                <a:cubicBezTo>
                  <a:pt x="525397" y="259080"/>
                  <a:pt x="481582" y="294323"/>
                  <a:pt x="437767" y="329565"/>
                </a:cubicBezTo>
                <a:cubicBezTo>
                  <a:pt x="424432" y="340043"/>
                  <a:pt x="412050" y="351473"/>
                  <a:pt x="399667" y="362903"/>
                </a:cubicBezTo>
                <a:cubicBezTo>
                  <a:pt x="387285" y="375285"/>
                  <a:pt x="375855" y="388620"/>
                  <a:pt x="364425" y="401955"/>
                </a:cubicBezTo>
                <a:cubicBezTo>
                  <a:pt x="329182" y="444818"/>
                  <a:pt x="295845" y="489585"/>
                  <a:pt x="262507" y="534353"/>
                </a:cubicBezTo>
                <a:cubicBezTo>
                  <a:pt x="256792" y="541020"/>
                  <a:pt x="252030" y="548640"/>
                  <a:pt x="247267" y="556260"/>
                </a:cubicBezTo>
                <a:cubicBezTo>
                  <a:pt x="228217" y="584835"/>
                  <a:pt x="211072" y="614363"/>
                  <a:pt x="194880" y="644843"/>
                </a:cubicBezTo>
                <a:cubicBezTo>
                  <a:pt x="187260" y="660083"/>
                  <a:pt x="179640" y="675323"/>
                  <a:pt x="172972" y="691515"/>
                </a:cubicBezTo>
                <a:cubicBezTo>
                  <a:pt x="145350" y="752475"/>
                  <a:pt x="117727" y="815340"/>
                  <a:pt x="93915" y="878205"/>
                </a:cubicBezTo>
                <a:cubicBezTo>
                  <a:pt x="66292" y="950595"/>
                  <a:pt x="47242" y="1024890"/>
                  <a:pt x="34860" y="1101090"/>
                </a:cubicBezTo>
                <a:cubicBezTo>
                  <a:pt x="23430" y="1169670"/>
                  <a:pt x="14857" y="1239203"/>
                  <a:pt x="7237" y="1307783"/>
                </a:cubicBezTo>
                <a:cubicBezTo>
                  <a:pt x="5332" y="1326833"/>
                  <a:pt x="3427" y="1345883"/>
                  <a:pt x="2475" y="1364933"/>
                </a:cubicBezTo>
                <a:cubicBezTo>
                  <a:pt x="-383" y="1403033"/>
                  <a:pt x="-383" y="1442085"/>
                  <a:pt x="570" y="1480185"/>
                </a:cubicBezTo>
                <a:cubicBezTo>
                  <a:pt x="1522" y="1518285"/>
                  <a:pt x="5332" y="1557338"/>
                  <a:pt x="10095" y="1595438"/>
                </a:cubicBezTo>
                <a:cubicBezTo>
                  <a:pt x="21525" y="1679258"/>
                  <a:pt x="29145" y="1766888"/>
                  <a:pt x="49147" y="1850708"/>
                </a:cubicBezTo>
                <a:cubicBezTo>
                  <a:pt x="56767" y="1881188"/>
                  <a:pt x="65340" y="1910715"/>
                  <a:pt x="75817" y="1940243"/>
                </a:cubicBezTo>
                <a:cubicBezTo>
                  <a:pt x="80580" y="1955483"/>
                  <a:pt x="86295" y="1969770"/>
                  <a:pt x="92962" y="1984058"/>
                </a:cubicBezTo>
                <a:cubicBezTo>
                  <a:pt x="117727" y="2043113"/>
                  <a:pt x="140587" y="2103120"/>
                  <a:pt x="168210" y="2160270"/>
                </a:cubicBezTo>
                <a:cubicBezTo>
                  <a:pt x="181545" y="2188845"/>
                  <a:pt x="196785" y="2216468"/>
                  <a:pt x="213930" y="2243138"/>
                </a:cubicBezTo>
                <a:cubicBezTo>
                  <a:pt x="222502" y="2256473"/>
                  <a:pt x="231075" y="2268855"/>
                  <a:pt x="239647" y="2281238"/>
                </a:cubicBezTo>
                <a:cubicBezTo>
                  <a:pt x="272032" y="2325053"/>
                  <a:pt x="306322" y="2368868"/>
                  <a:pt x="340612" y="2411730"/>
                </a:cubicBezTo>
                <a:cubicBezTo>
                  <a:pt x="345375" y="2418398"/>
                  <a:pt x="350137" y="2424113"/>
                  <a:pt x="355852" y="2429828"/>
                </a:cubicBezTo>
                <a:cubicBezTo>
                  <a:pt x="375855" y="2453640"/>
                  <a:pt x="396810" y="2475548"/>
                  <a:pt x="420622" y="2495550"/>
                </a:cubicBezTo>
                <a:cubicBezTo>
                  <a:pt x="426337" y="2500313"/>
                  <a:pt x="432052" y="2505075"/>
                  <a:pt x="436815" y="2508885"/>
                </a:cubicBezTo>
                <a:cubicBezTo>
                  <a:pt x="479677" y="2543175"/>
                  <a:pt x="523492" y="2577465"/>
                  <a:pt x="568260" y="2609850"/>
                </a:cubicBezTo>
                <a:cubicBezTo>
                  <a:pt x="580642" y="2618423"/>
                  <a:pt x="593025" y="2626995"/>
                  <a:pt x="605407" y="2634615"/>
                </a:cubicBezTo>
                <a:cubicBezTo>
                  <a:pt x="617790" y="2642235"/>
                  <a:pt x="631125" y="2648903"/>
                  <a:pt x="644460" y="2655570"/>
                </a:cubicBezTo>
                <a:cubicBezTo>
                  <a:pt x="694942" y="2679383"/>
                  <a:pt x="746377" y="2699385"/>
                  <a:pt x="797812" y="2720340"/>
                </a:cubicBezTo>
                <a:cubicBezTo>
                  <a:pt x="805432" y="2723198"/>
                  <a:pt x="812100" y="2726055"/>
                  <a:pt x="819720" y="2728913"/>
                </a:cubicBezTo>
                <a:cubicBezTo>
                  <a:pt x="834007" y="2734628"/>
                  <a:pt x="849247" y="2738438"/>
                  <a:pt x="864487" y="2742248"/>
                </a:cubicBezTo>
                <a:cubicBezTo>
                  <a:pt x="928305" y="2757488"/>
                  <a:pt x="1003552" y="2764155"/>
                  <a:pt x="1062607" y="2770823"/>
                </a:cubicBezTo>
                <a:cubicBezTo>
                  <a:pt x="1096897" y="2774633"/>
                  <a:pt x="1131187" y="2775585"/>
                  <a:pt x="1165477" y="2771775"/>
                </a:cubicBezTo>
                <a:cubicBezTo>
                  <a:pt x="1223580" y="2766060"/>
                  <a:pt x="1280730" y="2757488"/>
                  <a:pt x="1337880" y="2748915"/>
                </a:cubicBezTo>
                <a:cubicBezTo>
                  <a:pt x="1346452" y="2747963"/>
                  <a:pt x="1355977" y="2746058"/>
                  <a:pt x="1364550" y="2744153"/>
                </a:cubicBezTo>
                <a:cubicBezTo>
                  <a:pt x="1381695" y="2740343"/>
                  <a:pt x="1398840" y="2736533"/>
                  <a:pt x="1415032" y="2731770"/>
                </a:cubicBezTo>
                <a:cubicBezTo>
                  <a:pt x="1432177" y="2727008"/>
                  <a:pt x="1449322" y="2720340"/>
                  <a:pt x="1466467" y="2713673"/>
                </a:cubicBezTo>
                <a:cubicBezTo>
                  <a:pt x="1518855" y="2692718"/>
                  <a:pt x="1571242" y="2670810"/>
                  <a:pt x="1622677" y="2647950"/>
                </a:cubicBezTo>
                <a:cubicBezTo>
                  <a:pt x="1631250" y="2644140"/>
                  <a:pt x="1638870" y="2640330"/>
                  <a:pt x="1647442" y="2636520"/>
                </a:cubicBezTo>
                <a:cubicBezTo>
                  <a:pt x="1678875" y="2620328"/>
                  <a:pt x="1709355" y="2602230"/>
                  <a:pt x="1737930" y="2582228"/>
                </a:cubicBezTo>
                <a:cubicBezTo>
                  <a:pt x="1763647" y="2563178"/>
                  <a:pt x="1789365" y="2543175"/>
                  <a:pt x="1814130" y="2523173"/>
                </a:cubicBezTo>
                <a:cubicBezTo>
                  <a:pt x="1839847" y="2503170"/>
                  <a:pt x="1866517" y="2484120"/>
                  <a:pt x="1891282" y="2462213"/>
                </a:cubicBezTo>
                <a:cubicBezTo>
                  <a:pt x="1905570" y="2449830"/>
                  <a:pt x="1919857" y="2437448"/>
                  <a:pt x="1933192" y="2425065"/>
                </a:cubicBezTo>
                <a:cubicBezTo>
                  <a:pt x="1958910" y="2400300"/>
                  <a:pt x="1983675" y="2373630"/>
                  <a:pt x="2006535" y="2345055"/>
                </a:cubicBezTo>
                <a:cubicBezTo>
                  <a:pt x="2047492" y="2294573"/>
                  <a:pt x="2087497" y="2242185"/>
                  <a:pt x="2126550" y="2189798"/>
                </a:cubicBezTo>
                <a:cubicBezTo>
                  <a:pt x="2137027" y="2175510"/>
                  <a:pt x="2147505" y="2160270"/>
                  <a:pt x="2157982" y="2145030"/>
                </a:cubicBezTo>
                <a:cubicBezTo>
                  <a:pt x="2178937" y="2114550"/>
                  <a:pt x="2197987" y="2083118"/>
                  <a:pt x="2216085" y="2050733"/>
                </a:cubicBezTo>
                <a:cubicBezTo>
                  <a:pt x="2253232" y="1985963"/>
                  <a:pt x="2287522" y="1919288"/>
                  <a:pt x="2317050" y="1850708"/>
                </a:cubicBezTo>
                <a:cubicBezTo>
                  <a:pt x="2351340" y="1771650"/>
                  <a:pt x="2390392" y="1690688"/>
                  <a:pt x="2412300" y="1606868"/>
                </a:cubicBezTo>
                <a:cubicBezTo>
                  <a:pt x="2417062" y="1588770"/>
                  <a:pt x="2420872" y="1569720"/>
                  <a:pt x="2423730" y="1550670"/>
                </a:cubicBezTo>
                <a:cubicBezTo>
                  <a:pt x="2432302" y="1492568"/>
                  <a:pt x="2440875" y="1433513"/>
                  <a:pt x="2446590" y="1375410"/>
                </a:cubicBezTo>
                <a:cubicBezTo>
                  <a:pt x="2447542" y="1365885"/>
                  <a:pt x="2448495" y="1355408"/>
                  <a:pt x="2448495" y="1345883"/>
                </a:cubicBezTo>
                <a:cubicBezTo>
                  <a:pt x="2449447" y="1327785"/>
                  <a:pt x="2448495" y="1307783"/>
                  <a:pt x="2446590" y="128778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14" tIns="36347" rIns="72714" bIns="36347" anchor="ctr" anchorCtr="0">
            <a:noAutofit/>
          </a:bodyPr>
          <a:lstStyle/>
          <a:p>
            <a:endParaRPr sz="1432"/>
          </a:p>
        </p:txBody>
      </p:sp>
      <p:sp>
        <p:nvSpPr>
          <p:cNvPr id="381" name="Google Shape;381;p18"/>
          <p:cNvSpPr/>
          <p:nvPr/>
        </p:nvSpPr>
        <p:spPr>
          <a:xfrm rot="2534169">
            <a:off x="1285104" y="4870722"/>
            <a:ext cx="900139" cy="850025"/>
          </a:xfrm>
          <a:custGeom>
            <a:avLst/>
            <a:gdLst/>
            <a:ahLst/>
            <a:cxnLst/>
            <a:rect l="l" t="t" r="r" b="b"/>
            <a:pathLst>
              <a:path w="2448868" h="2774200" extrusionOk="0">
                <a:moveTo>
                  <a:pt x="2446590" y="1287780"/>
                </a:moveTo>
                <a:cubicBezTo>
                  <a:pt x="2440875" y="1228725"/>
                  <a:pt x="2432302" y="1170623"/>
                  <a:pt x="2422777" y="1111568"/>
                </a:cubicBezTo>
                <a:cubicBezTo>
                  <a:pt x="2420872" y="1101090"/>
                  <a:pt x="2418967" y="1089660"/>
                  <a:pt x="2417062" y="1079183"/>
                </a:cubicBezTo>
                <a:cubicBezTo>
                  <a:pt x="2408490" y="1040130"/>
                  <a:pt x="2396107" y="1002030"/>
                  <a:pt x="2381820" y="964883"/>
                </a:cubicBezTo>
                <a:cubicBezTo>
                  <a:pt x="2357055" y="902018"/>
                  <a:pt x="2330385" y="839153"/>
                  <a:pt x="2303715" y="777240"/>
                </a:cubicBezTo>
                <a:cubicBezTo>
                  <a:pt x="2297047" y="762953"/>
                  <a:pt x="2290380" y="748665"/>
                  <a:pt x="2283712" y="734378"/>
                </a:cubicBezTo>
                <a:cubicBezTo>
                  <a:pt x="2269425" y="704850"/>
                  <a:pt x="2253232" y="676275"/>
                  <a:pt x="2237040" y="647700"/>
                </a:cubicBezTo>
                <a:cubicBezTo>
                  <a:pt x="2219895" y="620078"/>
                  <a:pt x="2202750" y="593408"/>
                  <a:pt x="2183700" y="566738"/>
                </a:cubicBezTo>
                <a:cubicBezTo>
                  <a:pt x="2145600" y="515303"/>
                  <a:pt x="2107500" y="464820"/>
                  <a:pt x="2066542" y="415290"/>
                </a:cubicBezTo>
                <a:cubicBezTo>
                  <a:pt x="2056065" y="402908"/>
                  <a:pt x="2045587" y="390525"/>
                  <a:pt x="2035110" y="379095"/>
                </a:cubicBezTo>
                <a:cubicBezTo>
                  <a:pt x="2013202" y="355283"/>
                  <a:pt x="1990342" y="332423"/>
                  <a:pt x="1965577" y="311468"/>
                </a:cubicBezTo>
                <a:cubicBezTo>
                  <a:pt x="1917952" y="270510"/>
                  <a:pt x="1866517" y="232410"/>
                  <a:pt x="1816035" y="194310"/>
                </a:cubicBezTo>
                <a:cubicBezTo>
                  <a:pt x="1803652" y="184785"/>
                  <a:pt x="1791270" y="176213"/>
                  <a:pt x="1777935" y="167640"/>
                </a:cubicBezTo>
                <a:cubicBezTo>
                  <a:pt x="1752217" y="150495"/>
                  <a:pt x="1725547" y="135255"/>
                  <a:pt x="1696972" y="122873"/>
                </a:cubicBezTo>
                <a:cubicBezTo>
                  <a:pt x="1645537" y="100013"/>
                  <a:pt x="1594102" y="78105"/>
                  <a:pt x="1541715" y="57150"/>
                </a:cubicBezTo>
                <a:cubicBezTo>
                  <a:pt x="1534095" y="54293"/>
                  <a:pt x="1527427" y="51435"/>
                  <a:pt x="1519807" y="48578"/>
                </a:cubicBezTo>
                <a:cubicBezTo>
                  <a:pt x="1505520" y="43815"/>
                  <a:pt x="1490280" y="39053"/>
                  <a:pt x="1475992" y="35243"/>
                </a:cubicBezTo>
                <a:cubicBezTo>
                  <a:pt x="1461705" y="31433"/>
                  <a:pt x="1447417" y="28575"/>
                  <a:pt x="1432177" y="25718"/>
                </a:cubicBezTo>
                <a:cubicBezTo>
                  <a:pt x="1375980" y="16193"/>
                  <a:pt x="1317877" y="9525"/>
                  <a:pt x="1261680" y="2858"/>
                </a:cubicBezTo>
                <a:cubicBezTo>
                  <a:pt x="1254060" y="1905"/>
                  <a:pt x="1245487" y="953"/>
                  <a:pt x="1236915" y="0"/>
                </a:cubicBezTo>
                <a:cubicBezTo>
                  <a:pt x="1186432" y="6668"/>
                  <a:pt x="1135950" y="13335"/>
                  <a:pt x="1084515" y="20003"/>
                </a:cubicBezTo>
                <a:cubicBezTo>
                  <a:pt x="1012125" y="40005"/>
                  <a:pt x="947355" y="74295"/>
                  <a:pt x="892110" y="124778"/>
                </a:cubicBezTo>
                <a:cubicBezTo>
                  <a:pt x="886395" y="128588"/>
                  <a:pt x="880680" y="131445"/>
                  <a:pt x="874965" y="135255"/>
                </a:cubicBezTo>
                <a:cubicBezTo>
                  <a:pt x="774000" y="136208"/>
                  <a:pt x="679702" y="161925"/>
                  <a:pt x="592072" y="213360"/>
                </a:cubicBezTo>
                <a:cubicBezTo>
                  <a:pt x="585405" y="217170"/>
                  <a:pt x="577785" y="221933"/>
                  <a:pt x="571117" y="226695"/>
                </a:cubicBezTo>
                <a:cubicBezTo>
                  <a:pt x="525397" y="259080"/>
                  <a:pt x="481582" y="294323"/>
                  <a:pt x="437767" y="329565"/>
                </a:cubicBezTo>
                <a:cubicBezTo>
                  <a:pt x="424432" y="340043"/>
                  <a:pt x="412050" y="351473"/>
                  <a:pt x="399667" y="362903"/>
                </a:cubicBezTo>
                <a:cubicBezTo>
                  <a:pt x="387285" y="375285"/>
                  <a:pt x="375855" y="388620"/>
                  <a:pt x="364425" y="401955"/>
                </a:cubicBezTo>
                <a:cubicBezTo>
                  <a:pt x="329182" y="444818"/>
                  <a:pt x="295845" y="489585"/>
                  <a:pt x="262507" y="534353"/>
                </a:cubicBezTo>
                <a:cubicBezTo>
                  <a:pt x="256792" y="541020"/>
                  <a:pt x="252030" y="548640"/>
                  <a:pt x="247267" y="556260"/>
                </a:cubicBezTo>
                <a:cubicBezTo>
                  <a:pt x="228217" y="584835"/>
                  <a:pt x="211072" y="614363"/>
                  <a:pt x="194880" y="644843"/>
                </a:cubicBezTo>
                <a:cubicBezTo>
                  <a:pt x="187260" y="660083"/>
                  <a:pt x="179640" y="675323"/>
                  <a:pt x="172972" y="691515"/>
                </a:cubicBezTo>
                <a:cubicBezTo>
                  <a:pt x="145350" y="752475"/>
                  <a:pt x="117727" y="815340"/>
                  <a:pt x="93915" y="878205"/>
                </a:cubicBezTo>
                <a:cubicBezTo>
                  <a:pt x="66292" y="950595"/>
                  <a:pt x="47242" y="1024890"/>
                  <a:pt x="34860" y="1101090"/>
                </a:cubicBezTo>
                <a:cubicBezTo>
                  <a:pt x="23430" y="1169670"/>
                  <a:pt x="14857" y="1239203"/>
                  <a:pt x="7237" y="1307783"/>
                </a:cubicBezTo>
                <a:cubicBezTo>
                  <a:pt x="5332" y="1326833"/>
                  <a:pt x="3427" y="1345883"/>
                  <a:pt x="2475" y="1364933"/>
                </a:cubicBezTo>
                <a:cubicBezTo>
                  <a:pt x="-383" y="1403033"/>
                  <a:pt x="-383" y="1442085"/>
                  <a:pt x="570" y="1480185"/>
                </a:cubicBezTo>
                <a:cubicBezTo>
                  <a:pt x="1522" y="1518285"/>
                  <a:pt x="5332" y="1557338"/>
                  <a:pt x="10095" y="1595438"/>
                </a:cubicBezTo>
                <a:cubicBezTo>
                  <a:pt x="21525" y="1679258"/>
                  <a:pt x="29145" y="1766888"/>
                  <a:pt x="49147" y="1850708"/>
                </a:cubicBezTo>
                <a:cubicBezTo>
                  <a:pt x="56767" y="1881188"/>
                  <a:pt x="65340" y="1910715"/>
                  <a:pt x="75817" y="1940243"/>
                </a:cubicBezTo>
                <a:cubicBezTo>
                  <a:pt x="80580" y="1955483"/>
                  <a:pt x="86295" y="1969770"/>
                  <a:pt x="92962" y="1984058"/>
                </a:cubicBezTo>
                <a:cubicBezTo>
                  <a:pt x="117727" y="2043113"/>
                  <a:pt x="140587" y="2103120"/>
                  <a:pt x="168210" y="2160270"/>
                </a:cubicBezTo>
                <a:cubicBezTo>
                  <a:pt x="181545" y="2188845"/>
                  <a:pt x="196785" y="2216468"/>
                  <a:pt x="213930" y="2243138"/>
                </a:cubicBezTo>
                <a:cubicBezTo>
                  <a:pt x="222502" y="2256473"/>
                  <a:pt x="231075" y="2268855"/>
                  <a:pt x="239647" y="2281238"/>
                </a:cubicBezTo>
                <a:cubicBezTo>
                  <a:pt x="272032" y="2325053"/>
                  <a:pt x="306322" y="2368868"/>
                  <a:pt x="340612" y="2411730"/>
                </a:cubicBezTo>
                <a:cubicBezTo>
                  <a:pt x="345375" y="2418398"/>
                  <a:pt x="350137" y="2424113"/>
                  <a:pt x="355852" y="2429828"/>
                </a:cubicBezTo>
                <a:cubicBezTo>
                  <a:pt x="375855" y="2453640"/>
                  <a:pt x="396810" y="2475548"/>
                  <a:pt x="420622" y="2495550"/>
                </a:cubicBezTo>
                <a:cubicBezTo>
                  <a:pt x="426337" y="2500313"/>
                  <a:pt x="432052" y="2505075"/>
                  <a:pt x="436815" y="2508885"/>
                </a:cubicBezTo>
                <a:cubicBezTo>
                  <a:pt x="479677" y="2543175"/>
                  <a:pt x="523492" y="2577465"/>
                  <a:pt x="568260" y="2609850"/>
                </a:cubicBezTo>
                <a:cubicBezTo>
                  <a:pt x="580642" y="2618423"/>
                  <a:pt x="593025" y="2626995"/>
                  <a:pt x="605407" y="2634615"/>
                </a:cubicBezTo>
                <a:cubicBezTo>
                  <a:pt x="617790" y="2642235"/>
                  <a:pt x="631125" y="2648903"/>
                  <a:pt x="644460" y="2655570"/>
                </a:cubicBezTo>
                <a:cubicBezTo>
                  <a:pt x="694942" y="2679383"/>
                  <a:pt x="746377" y="2699385"/>
                  <a:pt x="797812" y="2720340"/>
                </a:cubicBezTo>
                <a:cubicBezTo>
                  <a:pt x="805432" y="2723198"/>
                  <a:pt x="812100" y="2726055"/>
                  <a:pt x="819720" y="2728913"/>
                </a:cubicBezTo>
                <a:cubicBezTo>
                  <a:pt x="834007" y="2734628"/>
                  <a:pt x="849247" y="2738438"/>
                  <a:pt x="864487" y="2742248"/>
                </a:cubicBezTo>
                <a:cubicBezTo>
                  <a:pt x="928305" y="2757488"/>
                  <a:pt x="1003552" y="2764155"/>
                  <a:pt x="1062607" y="2770823"/>
                </a:cubicBezTo>
                <a:cubicBezTo>
                  <a:pt x="1096897" y="2774633"/>
                  <a:pt x="1131187" y="2775585"/>
                  <a:pt x="1165477" y="2771775"/>
                </a:cubicBezTo>
                <a:cubicBezTo>
                  <a:pt x="1223580" y="2766060"/>
                  <a:pt x="1280730" y="2757488"/>
                  <a:pt x="1337880" y="2748915"/>
                </a:cubicBezTo>
                <a:cubicBezTo>
                  <a:pt x="1346452" y="2747963"/>
                  <a:pt x="1355977" y="2746058"/>
                  <a:pt x="1364550" y="2744153"/>
                </a:cubicBezTo>
                <a:cubicBezTo>
                  <a:pt x="1381695" y="2740343"/>
                  <a:pt x="1398840" y="2736533"/>
                  <a:pt x="1415032" y="2731770"/>
                </a:cubicBezTo>
                <a:cubicBezTo>
                  <a:pt x="1432177" y="2727008"/>
                  <a:pt x="1449322" y="2720340"/>
                  <a:pt x="1466467" y="2713673"/>
                </a:cubicBezTo>
                <a:cubicBezTo>
                  <a:pt x="1518855" y="2692718"/>
                  <a:pt x="1571242" y="2670810"/>
                  <a:pt x="1622677" y="2647950"/>
                </a:cubicBezTo>
                <a:cubicBezTo>
                  <a:pt x="1631250" y="2644140"/>
                  <a:pt x="1638870" y="2640330"/>
                  <a:pt x="1647442" y="2636520"/>
                </a:cubicBezTo>
                <a:cubicBezTo>
                  <a:pt x="1678875" y="2620328"/>
                  <a:pt x="1709355" y="2602230"/>
                  <a:pt x="1737930" y="2582228"/>
                </a:cubicBezTo>
                <a:cubicBezTo>
                  <a:pt x="1763647" y="2563178"/>
                  <a:pt x="1789365" y="2543175"/>
                  <a:pt x="1814130" y="2523173"/>
                </a:cubicBezTo>
                <a:cubicBezTo>
                  <a:pt x="1839847" y="2503170"/>
                  <a:pt x="1866517" y="2484120"/>
                  <a:pt x="1891282" y="2462213"/>
                </a:cubicBezTo>
                <a:cubicBezTo>
                  <a:pt x="1905570" y="2449830"/>
                  <a:pt x="1919857" y="2437448"/>
                  <a:pt x="1933192" y="2425065"/>
                </a:cubicBezTo>
                <a:cubicBezTo>
                  <a:pt x="1958910" y="2400300"/>
                  <a:pt x="1983675" y="2373630"/>
                  <a:pt x="2006535" y="2345055"/>
                </a:cubicBezTo>
                <a:cubicBezTo>
                  <a:pt x="2047492" y="2294573"/>
                  <a:pt x="2087497" y="2242185"/>
                  <a:pt x="2126550" y="2189798"/>
                </a:cubicBezTo>
                <a:cubicBezTo>
                  <a:pt x="2137027" y="2175510"/>
                  <a:pt x="2147505" y="2160270"/>
                  <a:pt x="2157982" y="2145030"/>
                </a:cubicBezTo>
                <a:cubicBezTo>
                  <a:pt x="2178937" y="2114550"/>
                  <a:pt x="2197987" y="2083118"/>
                  <a:pt x="2216085" y="2050733"/>
                </a:cubicBezTo>
                <a:cubicBezTo>
                  <a:pt x="2253232" y="1985963"/>
                  <a:pt x="2287522" y="1919288"/>
                  <a:pt x="2317050" y="1850708"/>
                </a:cubicBezTo>
                <a:cubicBezTo>
                  <a:pt x="2351340" y="1771650"/>
                  <a:pt x="2390392" y="1690688"/>
                  <a:pt x="2412300" y="1606868"/>
                </a:cubicBezTo>
                <a:cubicBezTo>
                  <a:pt x="2417062" y="1588770"/>
                  <a:pt x="2420872" y="1569720"/>
                  <a:pt x="2423730" y="1550670"/>
                </a:cubicBezTo>
                <a:cubicBezTo>
                  <a:pt x="2432302" y="1492568"/>
                  <a:pt x="2440875" y="1433513"/>
                  <a:pt x="2446590" y="1375410"/>
                </a:cubicBezTo>
                <a:cubicBezTo>
                  <a:pt x="2447542" y="1365885"/>
                  <a:pt x="2448495" y="1355408"/>
                  <a:pt x="2448495" y="1345883"/>
                </a:cubicBezTo>
                <a:cubicBezTo>
                  <a:pt x="2449447" y="1327785"/>
                  <a:pt x="2448495" y="1307783"/>
                  <a:pt x="2446590" y="128778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14" tIns="36347" rIns="72714" bIns="36347" anchor="ctr" anchorCtr="0">
            <a:noAutofit/>
          </a:bodyPr>
          <a:lstStyle/>
          <a:p>
            <a:endParaRPr sz="1432" dirty="0"/>
          </a:p>
        </p:txBody>
      </p:sp>
      <p:sp>
        <p:nvSpPr>
          <p:cNvPr id="16" name="Google Shape;369;p18"/>
          <p:cNvSpPr txBox="1">
            <a:spLocks/>
          </p:cNvSpPr>
          <p:nvPr/>
        </p:nvSpPr>
        <p:spPr>
          <a:xfrm>
            <a:off x="1524259" y="773572"/>
            <a:ext cx="4692664" cy="607242"/>
          </a:xfrm>
          <a:prstGeom prst="rect">
            <a:avLst/>
          </a:prstGeom>
        </p:spPr>
        <p:txBody>
          <a:bodyPr spcFirstLastPara="1" vert="horz" wrap="square" lIns="96952" tIns="96952" rIns="96952" bIns="96952" rtlCol="0" anchor="t" anchorCtr="0">
            <a:noAutofit/>
          </a:bodyPr>
          <a:lstStyle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 sz="34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社會服務單位 </a:t>
            </a:r>
            <a:r>
              <a:rPr lang="en-US" altLang="zh-TW" sz="34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34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232</a:t>
            </a:r>
            <a:r>
              <a:rPr lang="en-US" altLang="zh-TW" sz="34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微軟正黑體" panose="020B0604030504040204" pitchFamily="34" charset="-120"/>
              </a:rPr>
              <a:t> </a:t>
            </a:r>
            <a:r>
              <a:rPr lang="zh-TW" altLang="en-US" sz="34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間</a:t>
            </a:r>
            <a:r>
              <a:rPr lang="en-US" altLang="zh-TW" sz="3499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499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Google Shape;364;p18"/>
          <p:cNvSpPr txBox="1">
            <a:spLocks/>
          </p:cNvSpPr>
          <p:nvPr/>
        </p:nvSpPr>
        <p:spPr>
          <a:xfrm>
            <a:off x="7425210" y="5519145"/>
            <a:ext cx="3360711" cy="1366812"/>
          </a:xfrm>
          <a:prstGeom prst="rect">
            <a:avLst/>
          </a:prstGeom>
        </p:spPr>
        <p:txBody>
          <a:bodyPr spcFirstLastPara="1" vert="horz" wrap="square" lIns="96952" tIns="96952" rIns="96952" bIns="96952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909" indent="0" defTabSz="545440">
              <a:lnSpc>
                <a:spcPct val="100000"/>
              </a:lnSpc>
              <a:buNone/>
            </a:pPr>
            <a:r>
              <a:rPr lang="zh-TW" altLang="en-US" sz="2545" b="1" u="sng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社會創新</a:t>
            </a:r>
            <a:endParaRPr lang="en-US" altLang="zh-TW" sz="2545" b="1" u="sng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◆共用空間     ◆青年共居     </a:t>
            </a:r>
            <a:endParaRPr lang="en-US" altLang="zh-TW" sz="1591" b="1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1909"/>
              </a:lnSpc>
              <a:spcBef>
                <a:spcPts val="477"/>
              </a:spcBef>
              <a:buNone/>
            </a:pPr>
            <a:r>
              <a:rPr lang="zh-TW" altLang="en-US" sz="1591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◆共物館         ◆優化升降機資助計畫 </a:t>
            </a:r>
            <a:endParaRPr lang="zh-HK" altLang="en-US" sz="1591" b="1" u="sng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0909" indent="0" defTabSz="545440">
              <a:lnSpc>
                <a:spcPct val="100000"/>
              </a:lnSpc>
              <a:buNone/>
            </a:pPr>
            <a:endParaRPr lang="zh-HK" altLang="en-US" sz="2227" b="1" dirty="0">
              <a:solidFill>
                <a:srgbClr val="5B9BD5">
                  <a:lumMod val="7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0909" indent="0" defTabSz="545440">
              <a:lnSpc>
                <a:spcPct val="100000"/>
              </a:lnSpc>
              <a:buNone/>
            </a:pPr>
            <a:endParaRPr lang="zh-HK" altLang="en-US" sz="2227" b="1" u="sng" dirty="0">
              <a:solidFill>
                <a:srgbClr val="5B9BD5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" name="Google Shape;365;p18"/>
          <p:cNvSpPr/>
          <p:nvPr/>
        </p:nvSpPr>
        <p:spPr>
          <a:xfrm>
            <a:off x="6413163" y="5745646"/>
            <a:ext cx="931801" cy="9057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72714" tIns="72714" rIns="72714" bIns="72714" anchor="ctr" anchorCtr="0">
            <a:noAutofit/>
          </a:bodyPr>
          <a:lstStyle/>
          <a:p>
            <a:pPr algn="ctr"/>
            <a:r>
              <a:rPr lang="en" sz="4216" dirty="0">
                <a:solidFill>
                  <a:schemeClr val="dk2"/>
                </a:solidFill>
                <a:latin typeface="Brush Script MT" panose="03060802040406070304" pitchFamily="66" charset="0"/>
                <a:ea typeface="Homemade Apple"/>
                <a:cs typeface="Homemade Apple"/>
                <a:sym typeface="Homemade Apple"/>
              </a:rPr>
              <a:t>5</a:t>
            </a:r>
            <a:endParaRPr sz="4216" dirty="0">
              <a:solidFill>
                <a:schemeClr val="dk2"/>
              </a:solidFill>
              <a:latin typeface="Brush Script MT" panose="03060802040406070304" pitchFamily="66" charset="0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33" name="Google Shape;368;p18"/>
          <p:cNvSpPr/>
          <p:nvPr/>
        </p:nvSpPr>
        <p:spPr>
          <a:xfrm rot="2534169">
            <a:off x="6443066" y="5788781"/>
            <a:ext cx="871993" cy="837087"/>
          </a:xfrm>
          <a:custGeom>
            <a:avLst/>
            <a:gdLst/>
            <a:ahLst/>
            <a:cxnLst/>
            <a:rect l="l" t="t" r="r" b="b"/>
            <a:pathLst>
              <a:path w="2448868" h="2774200" extrusionOk="0">
                <a:moveTo>
                  <a:pt x="2446590" y="1287780"/>
                </a:moveTo>
                <a:cubicBezTo>
                  <a:pt x="2440875" y="1228725"/>
                  <a:pt x="2432302" y="1170623"/>
                  <a:pt x="2422777" y="1111568"/>
                </a:cubicBezTo>
                <a:cubicBezTo>
                  <a:pt x="2420872" y="1101090"/>
                  <a:pt x="2418967" y="1089660"/>
                  <a:pt x="2417062" y="1079183"/>
                </a:cubicBezTo>
                <a:cubicBezTo>
                  <a:pt x="2408490" y="1040130"/>
                  <a:pt x="2396107" y="1002030"/>
                  <a:pt x="2381820" y="964883"/>
                </a:cubicBezTo>
                <a:cubicBezTo>
                  <a:pt x="2357055" y="902018"/>
                  <a:pt x="2330385" y="839153"/>
                  <a:pt x="2303715" y="777240"/>
                </a:cubicBezTo>
                <a:cubicBezTo>
                  <a:pt x="2297047" y="762953"/>
                  <a:pt x="2290380" y="748665"/>
                  <a:pt x="2283712" y="734378"/>
                </a:cubicBezTo>
                <a:cubicBezTo>
                  <a:pt x="2269425" y="704850"/>
                  <a:pt x="2253232" y="676275"/>
                  <a:pt x="2237040" y="647700"/>
                </a:cubicBezTo>
                <a:cubicBezTo>
                  <a:pt x="2219895" y="620078"/>
                  <a:pt x="2202750" y="593408"/>
                  <a:pt x="2183700" y="566738"/>
                </a:cubicBezTo>
                <a:cubicBezTo>
                  <a:pt x="2145600" y="515303"/>
                  <a:pt x="2107500" y="464820"/>
                  <a:pt x="2066542" y="415290"/>
                </a:cubicBezTo>
                <a:cubicBezTo>
                  <a:pt x="2056065" y="402908"/>
                  <a:pt x="2045587" y="390525"/>
                  <a:pt x="2035110" y="379095"/>
                </a:cubicBezTo>
                <a:cubicBezTo>
                  <a:pt x="2013202" y="355283"/>
                  <a:pt x="1990342" y="332423"/>
                  <a:pt x="1965577" y="311468"/>
                </a:cubicBezTo>
                <a:cubicBezTo>
                  <a:pt x="1917952" y="270510"/>
                  <a:pt x="1866517" y="232410"/>
                  <a:pt x="1816035" y="194310"/>
                </a:cubicBezTo>
                <a:cubicBezTo>
                  <a:pt x="1803652" y="184785"/>
                  <a:pt x="1791270" y="176213"/>
                  <a:pt x="1777935" y="167640"/>
                </a:cubicBezTo>
                <a:cubicBezTo>
                  <a:pt x="1752217" y="150495"/>
                  <a:pt x="1725547" y="135255"/>
                  <a:pt x="1696972" y="122873"/>
                </a:cubicBezTo>
                <a:cubicBezTo>
                  <a:pt x="1645537" y="100013"/>
                  <a:pt x="1594102" y="78105"/>
                  <a:pt x="1541715" y="57150"/>
                </a:cubicBezTo>
                <a:cubicBezTo>
                  <a:pt x="1534095" y="54293"/>
                  <a:pt x="1527427" y="51435"/>
                  <a:pt x="1519807" y="48578"/>
                </a:cubicBezTo>
                <a:cubicBezTo>
                  <a:pt x="1505520" y="43815"/>
                  <a:pt x="1490280" y="39053"/>
                  <a:pt x="1475992" y="35243"/>
                </a:cubicBezTo>
                <a:cubicBezTo>
                  <a:pt x="1461705" y="31433"/>
                  <a:pt x="1447417" y="28575"/>
                  <a:pt x="1432177" y="25718"/>
                </a:cubicBezTo>
                <a:cubicBezTo>
                  <a:pt x="1375980" y="16193"/>
                  <a:pt x="1317877" y="9525"/>
                  <a:pt x="1261680" y="2858"/>
                </a:cubicBezTo>
                <a:cubicBezTo>
                  <a:pt x="1254060" y="1905"/>
                  <a:pt x="1245487" y="953"/>
                  <a:pt x="1236915" y="0"/>
                </a:cubicBezTo>
                <a:cubicBezTo>
                  <a:pt x="1186432" y="6668"/>
                  <a:pt x="1135950" y="13335"/>
                  <a:pt x="1084515" y="20003"/>
                </a:cubicBezTo>
                <a:cubicBezTo>
                  <a:pt x="1012125" y="40005"/>
                  <a:pt x="947355" y="74295"/>
                  <a:pt x="892110" y="124778"/>
                </a:cubicBezTo>
                <a:cubicBezTo>
                  <a:pt x="886395" y="128588"/>
                  <a:pt x="880680" y="131445"/>
                  <a:pt x="874965" y="135255"/>
                </a:cubicBezTo>
                <a:cubicBezTo>
                  <a:pt x="774000" y="136208"/>
                  <a:pt x="679702" y="161925"/>
                  <a:pt x="592072" y="213360"/>
                </a:cubicBezTo>
                <a:cubicBezTo>
                  <a:pt x="585405" y="217170"/>
                  <a:pt x="577785" y="221933"/>
                  <a:pt x="571117" y="226695"/>
                </a:cubicBezTo>
                <a:cubicBezTo>
                  <a:pt x="525397" y="259080"/>
                  <a:pt x="481582" y="294323"/>
                  <a:pt x="437767" y="329565"/>
                </a:cubicBezTo>
                <a:cubicBezTo>
                  <a:pt x="424432" y="340043"/>
                  <a:pt x="412050" y="351473"/>
                  <a:pt x="399667" y="362903"/>
                </a:cubicBezTo>
                <a:cubicBezTo>
                  <a:pt x="387285" y="375285"/>
                  <a:pt x="375855" y="388620"/>
                  <a:pt x="364425" y="401955"/>
                </a:cubicBezTo>
                <a:cubicBezTo>
                  <a:pt x="329182" y="444818"/>
                  <a:pt x="295845" y="489585"/>
                  <a:pt x="262507" y="534353"/>
                </a:cubicBezTo>
                <a:cubicBezTo>
                  <a:pt x="256792" y="541020"/>
                  <a:pt x="252030" y="548640"/>
                  <a:pt x="247267" y="556260"/>
                </a:cubicBezTo>
                <a:cubicBezTo>
                  <a:pt x="228217" y="584835"/>
                  <a:pt x="211072" y="614363"/>
                  <a:pt x="194880" y="644843"/>
                </a:cubicBezTo>
                <a:cubicBezTo>
                  <a:pt x="187260" y="660083"/>
                  <a:pt x="179640" y="675323"/>
                  <a:pt x="172972" y="691515"/>
                </a:cubicBezTo>
                <a:cubicBezTo>
                  <a:pt x="145350" y="752475"/>
                  <a:pt x="117727" y="815340"/>
                  <a:pt x="93915" y="878205"/>
                </a:cubicBezTo>
                <a:cubicBezTo>
                  <a:pt x="66292" y="950595"/>
                  <a:pt x="47242" y="1024890"/>
                  <a:pt x="34860" y="1101090"/>
                </a:cubicBezTo>
                <a:cubicBezTo>
                  <a:pt x="23430" y="1169670"/>
                  <a:pt x="14857" y="1239203"/>
                  <a:pt x="7237" y="1307783"/>
                </a:cubicBezTo>
                <a:cubicBezTo>
                  <a:pt x="5332" y="1326833"/>
                  <a:pt x="3427" y="1345883"/>
                  <a:pt x="2475" y="1364933"/>
                </a:cubicBezTo>
                <a:cubicBezTo>
                  <a:pt x="-383" y="1403033"/>
                  <a:pt x="-383" y="1442085"/>
                  <a:pt x="570" y="1480185"/>
                </a:cubicBezTo>
                <a:cubicBezTo>
                  <a:pt x="1522" y="1518285"/>
                  <a:pt x="5332" y="1557338"/>
                  <a:pt x="10095" y="1595438"/>
                </a:cubicBezTo>
                <a:cubicBezTo>
                  <a:pt x="21525" y="1679258"/>
                  <a:pt x="29145" y="1766888"/>
                  <a:pt x="49147" y="1850708"/>
                </a:cubicBezTo>
                <a:cubicBezTo>
                  <a:pt x="56767" y="1881188"/>
                  <a:pt x="65340" y="1910715"/>
                  <a:pt x="75817" y="1940243"/>
                </a:cubicBezTo>
                <a:cubicBezTo>
                  <a:pt x="80580" y="1955483"/>
                  <a:pt x="86295" y="1969770"/>
                  <a:pt x="92962" y="1984058"/>
                </a:cubicBezTo>
                <a:cubicBezTo>
                  <a:pt x="117727" y="2043113"/>
                  <a:pt x="140587" y="2103120"/>
                  <a:pt x="168210" y="2160270"/>
                </a:cubicBezTo>
                <a:cubicBezTo>
                  <a:pt x="181545" y="2188845"/>
                  <a:pt x="196785" y="2216468"/>
                  <a:pt x="213930" y="2243138"/>
                </a:cubicBezTo>
                <a:cubicBezTo>
                  <a:pt x="222502" y="2256473"/>
                  <a:pt x="231075" y="2268855"/>
                  <a:pt x="239647" y="2281238"/>
                </a:cubicBezTo>
                <a:cubicBezTo>
                  <a:pt x="272032" y="2325053"/>
                  <a:pt x="306322" y="2368868"/>
                  <a:pt x="340612" y="2411730"/>
                </a:cubicBezTo>
                <a:cubicBezTo>
                  <a:pt x="345375" y="2418398"/>
                  <a:pt x="350137" y="2424113"/>
                  <a:pt x="355852" y="2429828"/>
                </a:cubicBezTo>
                <a:cubicBezTo>
                  <a:pt x="375855" y="2453640"/>
                  <a:pt x="396810" y="2475548"/>
                  <a:pt x="420622" y="2495550"/>
                </a:cubicBezTo>
                <a:cubicBezTo>
                  <a:pt x="426337" y="2500313"/>
                  <a:pt x="432052" y="2505075"/>
                  <a:pt x="436815" y="2508885"/>
                </a:cubicBezTo>
                <a:cubicBezTo>
                  <a:pt x="479677" y="2543175"/>
                  <a:pt x="523492" y="2577465"/>
                  <a:pt x="568260" y="2609850"/>
                </a:cubicBezTo>
                <a:cubicBezTo>
                  <a:pt x="580642" y="2618423"/>
                  <a:pt x="593025" y="2626995"/>
                  <a:pt x="605407" y="2634615"/>
                </a:cubicBezTo>
                <a:cubicBezTo>
                  <a:pt x="617790" y="2642235"/>
                  <a:pt x="631125" y="2648903"/>
                  <a:pt x="644460" y="2655570"/>
                </a:cubicBezTo>
                <a:cubicBezTo>
                  <a:pt x="694942" y="2679383"/>
                  <a:pt x="746377" y="2699385"/>
                  <a:pt x="797812" y="2720340"/>
                </a:cubicBezTo>
                <a:cubicBezTo>
                  <a:pt x="805432" y="2723198"/>
                  <a:pt x="812100" y="2726055"/>
                  <a:pt x="819720" y="2728913"/>
                </a:cubicBezTo>
                <a:cubicBezTo>
                  <a:pt x="834007" y="2734628"/>
                  <a:pt x="849247" y="2738438"/>
                  <a:pt x="864487" y="2742248"/>
                </a:cubicBezTo>
                <a:cubicBezTo>
                  <a:pt x="928305" y="2757488"/>
                  <a:pt x="1003552" y="2764155"/>
                  <a:pt x="1062607" y="2770823"/>
                </a:cubicBezTo>
                <a:cubicBezTo>
                  <a:pt x="1096897" y="2774633"/>
                  <a:pt x="1131187" y="2775585"/>
                  <a:pt x="1165477" y="2771775"/>
                </a:cubicBezTo>
                <a:cubicBezTo>
                  <a:pt x="1223580" y="2766060"/>
                  <a:pt x="1280730" y="2757488"/>
                  <a:pt x="1337880" y="2748915"/>
                </a:cubicBezTo>
                <a:cubicBezTo>
                  <a:pt x="1346452" y="2747963"/>
                  <a:pt x="1355977" y="2746058"/>
                  <a:pt x="1364550" y="2744153"/>
                </a:cubicBezTo>
                <a:cubicBezTo>
                  <a:pt x="1381695" y="2740343"/>
                  <a:pt x="1398840" y="2736533"/>
                  <a:pt x="1415032" y="2731770"/>
                </a:cubicBezTo>
                <a:cubicBezTo>
                  <a:pt x="1432177" y="2727008"/>
                  <a:pt x="1449322" y="2720340"/>
                  <a:pt x="1466467" y="2713673"/>
                </a:cubicBezTo>
                <a:cubicBezTo>
                  <a:pt x="1518855" y="2692718"/>
                  <a:pt x="1571242" y="2670810"/>
                  <a:pt x="1622677" y="2647950"/>
                </a:cubicBezTo>
                <a:cubicBezTo>
                  <a:pt x="1631250" y="2644140"/>
                  <a:pt x="1638870" y="2640330"/>
                  <a:pt x="1647442" y="2636520"/>
                </a:cubicBezTo>
                <a:cubicBezTo>
                  <a:pt x="1678875" y="2620328"/>
                  <a:pt x="1709355" y="2602230"/>
                  <a:pt x="1737930" y="2582228"/>
                </a:cubicBezTo>
                <a:cubicBezTo>
                  <a:pt x="1763647" y="2563178"/>
                  <a:pt x="1789365" y="2543175"/>
                  <a:pt x="1814130" y="2523173"/>
                </a:cubicBezTo>
                <a:cubicBezTo>
                  <a:pt x="1839847" y="2503170"/>
                  <a:pt x="1866517" y="2484120"/>
                  <a:pt x="1891282" y="2462213"/>
                </a:cubicBezTo>
                <a:cubicBezTo>
                  <a:pt x="1905570" y="2449830"/>
                  <a:pt x="1919857" y="2437448"/>
                  <a:pt x="1933192" y="2425065"/>
                </a:cubicBezTo>
                <a:cubicBezTo>
                  <a:pt x="1958910" y="2400300"/>
                  <a:pt x="1983675" y="2373630"/>
                  <a:pt x="2006535" y="2345055"/>
                </a:cubicBezTo>
                <a:cubicBezTo>
                  <a:pt x="2047492" y="2294573"/>
                  <a:pt x="2087497" y="2242185"/>
                  <a:pt x="2126550" y="2189798"/>
                </a:cubicBezTo>
                <a:cubicBezTo>
                  <a:pt x="2137027" y="2175510"/>
                  <a:pt x="2147505" y="2160270"/>
                  <a:pt x="2157982" y="2145030"/>
                </a:cubicBezTo>
                <a:cubicBezTo>
                  <a:pt x="2178937" y="2114550"/>
                  <a:pt x="2197987" y="2083118"/>
                  <a:pt x="2216085" y="2050733"/>
                </a:cubicBezTo>
                <a:cubicBezTo>
                  <a:pt x="2253232" y="1985963"/>
                  <a:pt x="2287522" y="1919288"/>
                  <a:pt x="2317050" y="1850708"/>
                </a:cubicBezTo>
                <a:cubicBezTo>
                  <a:pt x="2351340" y="1771650"/>
                  <a:pt x="2390392" y="1690688"/>
                  <a:pt x="2412300" y="1606868"/>
                </a:cubicBezTo>
                <a:cubicBezTo>
                  <a:pt x="2417062" y="1588770"/>
                  <a:pt x="2420872" y="1569720"/>
                  <a:pt x="2423730" y="1550670"/>
                </a:cubicBezTo>
                <a:cubicBezTo>
                  <a:pt x="2432302" y="1492568"/>
                  <a:pt x="2440875" y="1433513"/>
                  <a:pt x="2446590" y="1375410"/>
                </a:cubicBezTo>
                <a:cubicBezTo>
                  <a:pt x="2447542" y="1365885"/>
                  <a:pt x="2448495" y="1355408"/>
                  <a:pt x="2448495" y="1345883"/>
                </a:cubicBezTo>
                <a:cubicBezTo>
                  <a:pt x="2449447" y="1327785"/>
                  <a:pt x="2448495" y="1307783"/>
                  <a:pt x="2446590" y="128778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14" tIns="36347" rIns="72714" bIns="36347" anchor="ctr" anchorCtr="0">
            <a:noAutofit/>
          </a:bodyPr>
          <a:lstStyle/>
          <a:p>
            <a:endParaRPr sz="1432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2dea413a0c_1_0"/>
          <p:cNvSpPr txBox="1">
            <a:spLocks noGrp="1"/>
          </p:cNvSpPr>
          <p:nvPr>
            <p:ph type="title"/>
          </p:nvPr>
        </p:nvSpPr>
        <p:spPr>
          <a:xfrm>
            <a:off x="474785" y="474785"/>
            <a:ext cx="11219100" cy="13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</a:pPr>
            <a:r>
              <a:rPr lang="zh-TW" sz="4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香港十大社福機構 (202</a:t>
            </a:r>
            <a:r>
              <a:rPr lang="en-US" altLang="zh-TW" sz="4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zh-TW" sz="4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-202</a:t>
            </a:r>
            <a:r>
              <a:rPr lang="en-US" altLang="zh-TW" sz="4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sz="4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48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76" name="Google Shape;476;g22dea413a0c_1_0"/>
          <p:cNvGraphicFramePr/>
          <p:nvPr>
            <p:extLst>
              <p:ext uri="{D42A27DB-BD31-4B8C-83A1-F6EECF244321}">
                <p14:modId xmlns:p14="http://schemas.microsoft.com/office/powerpoint/2010/main" val="4205344282"/>
              </p:ext>
            </p:extLst>
          </p:nvPr>
        </p:nvGraphicFramePr>
        <p:xfrm>
          <a:off x="825775" y="1732900"/>
          <a:ext cx="10515600" cy="4914316"/>
        </p:xfrm>
        <a:graphic>
          <a:graphicData uri="http://schemas.openxmlformats.org/drawingml/2006/table">
            <a:tbl>
              <a:tblPr>
                <a:noFill/>
                <a:tableStyleId>{6FAA8032-110B-4746-BE8E-F9BD690DAEB9}</a:tableStyleId>
              </a:tblPr>
              <a:tblGrid>
                <a:gridCol w="748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NGOs</a:t>
                      </a:r>
                      <a:endParaRPr sz="16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Annual LSG budget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solidFill>
                            <a:srgbClr val="FF0000"/>
                          </a:solidFill>
                        </a:rPr>
                        <a:t>1. 東華三院 </a:t>
                      </a:r>
                      <a:r>
                        <a:rPr lang="zh-TW" sz="16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Tung Wah Group of Hospitals</a:t>
                      </a:r>
                      <a:endParaRPr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HK$</a:t>
                      </a:r>
                      <a:r>
                        <a:rPr lang="en-US" altLang="zh-TW" sz="16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1,764,031,270</a:t>
                      </a:r>
                      <a:endParaRPr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dirty="0">
                          <a:solidFill>
                            <a:schemeClr val="dk1"/>
                          </a:solidFill>
                        </a:rPr>
                        <a:t>2. </a:t>
                      </a:r>
                      <a:r>
                        <a:rPr lang="zh-TW" sz="1600" dirty="0"/>
                        <a:t>香港明愛 </a:t>
                      </a:r>
                      <a:r>
                        <a:rPr 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Caritas - Hong Kong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HK$</a:t>
                      </a:r>
                      <a:r>
                        <a:rPr lang="en-US" alt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1,393,925,792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dirty="0"/>
                        <a:t>3. 保良局 </a:t>
                      </a:r>
                      <a:r>
                        <a:rPr 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 Leung Kuk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HK$</a:t>
                      </a:r>
                      <a:r>
                        <a:rPr lang="en-US" alt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1,201,332,027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4. 香港聖公會福利協會有限公司 </a:t>
                      </a:r>
                      <a:r>
                        <a:rPr lang="zh-TW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Hong Kong Sheng Kung Hui Welfare Council Limited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HK$</a:t>
                      </a:r>
                      <a:r>
                        <a:rPr lang="en-US" alt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1,012,950,657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5. 香港耀能協會 </a:t>
                      </a:r>
                      <a:r>
                        <a:rPr lang="zh-TW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SAHK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HK$</a:t>
                      </a:r>
                      <a:r>
                        <a:rPr lang="en-US" alt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685,172,874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dirty="0"/>
                        <a:t>6. 鄰舍輔導會 </a:t>
                      </a:r>
                      <a:r>
                        <a:rPr 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Neighbourhood Advice-Action Council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HK$</a:t>
                      </a:r>
                      <a:r>
                        <a:rPr lang="en-US" alt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615,929,488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dirty="0"/>
                        <a:t>7. </a:t>
                      </a:r>
                      <a:r>
                        <a:rPr lang="zh-TW" altLang="zh-HK" sz="1600" dirty="0"/>
                        <a:t>救世軍 </a:t>
                      </a:r>
                      <a:r>
                        <a:rPr lang="zh-TW" altLang="zh-HK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Salvation Army (The)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HK$608,667,631</a:t>
                      </a:r>
                      <a:endParaRPr lang="en-US" altLang="zh-HK"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dirty="0"/>
                        <a:t>8</a:t>
                      </a:r>
                      <a:r>
                        <a:rPr lang="en-US" altLang="zh-TW" sz="1600" dirty="0"/>
                        <a:t>. </a:t>
                      </a:r>
                      <a:r>
                        <a:rPr lang="zh-TW" altLang="zh-HK" sz="1600" dirty="0"/>
                        <a:t>基督教家庭服務中心 </a:t>
                      </a:r>
                      <a:r>
                        <a:rPr lang="zh-TW" altLang="zh-HK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Christian Family Service Centre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HK$589,857,557</a:t>
                      </a:r>
                      <a:endParaRPr lang="en-US" altLang="zh-HK"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dirty="0"/>
                        <a:t>9. </a:t>
                      </a:r>
                      <a:r>
                        <a:rPr lang="zh-TW" altLang="zh-HK" sz="1600" dirty="0"/>
                        <a:t>匡智會 </a:t>
                      </a:r>
                      <a:r>
                        <a:rPr lang="zh-TW" altLang="zh-HK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Hong Chi Association 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HK$544,513,109</a:t>
                      </a:r>
                      <a:endParaRPr lang="en-US" altLang="zh-HK"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dirty="0"/>
                        <a:t>10.</a:t>
                      </a:r>
                      <a:r>
                        <a:rPr lang="en-US" altLang="zh-TW" sz="1600"/>
                        <a:t> </a:t>
                      </a:r>
                      <a:r>
                        <a:rPr lang="zh-TW" altLang="zh-HK" sz="1600"/>
                        <a:t>香港</a:t>
                      </a:r>
                      <a:r>
                        <a:rPr lang="zh-TW" altLang="zh-HK" sz="1600" dirty="0"/>
                        <a:t>基督教服務處 </a:t>
                      </a:r>
                      <a:r>
                        <a:rPr lang="zh-TW" altLang="zh-HK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Hong Kong Christian Service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zh-HK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HK$</a:t>
                      </a:r>
                      <a:r>
                        <a:rPr lang="en-US" alt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539,281,254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A93190-F750-4716-A7C8-A87A4455B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278" y="457200"/>
            <a:ext cx="10244394" cy="1143000"/>
          </a:xfrm>
        </p:spPr>
        <p:txBody>
          <a:bodyPr/>
          <a:lstStyle/>
          <a:p>
            <a:pPr algn="ctr"/>
            <a:r>
              <a:rPr lang="zh-TW" altLang="en-US" sz="3200" b="1" cap="none" dirty="0"/>
              <a:t>你在東華三院的發展機會</a:t>
            </a:r>
            <a:r>
              <a:rPr lang="en-US" altLang="zh-TW" sz="3200" b="1" cap="none" dirty="0"/>
              <a:t>(</a:t>
            </a:r>
            <a:r>
              <a:rPr lang="zh-TW" altLang="en-US" sz="3200" b="1" cap="none" dirty="0"/>
              <a:t>社會工作專業</a:t>
            </a:r>
            <a:r>
              <a:rPr lang="en-US" altLang="zh-TW" sz="3200" b="1" cap="none" dirty="0"/>
              <a:t>)</a:t>
            </a:r>
            <a:endParaRPr lang="zh-HK" altLang="en-US" b="1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80C7C00-B464-45EA-BD20-308D82A87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855" t="19125" r="3281" b="42107"/>
          <a:stretch/>
        </p:blipFill>
        <p:spPr>
          <a:xfrm>
            <a:off x="1590501" y="1600200"/>
            <a:ext cx="6988029" cy="480060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4FE086F1-25C8-4DE6-9F70-5E7959C6C30B}"/>
              </a:ext>
            </a:extLst>
          </p:cNvPr>
          <p:cNvGrpSpPr/>
          <p:nvPr/>
        </p:nvGrpSpPr>
        <p:grpSpPr>
          <a:xfrm>
            <a:off x="8987518" y="1527014"/>
            <a:ext cx="2109044" cy="1317381"/>
            <a:chOff x="-1044514" y="4256082"/>
            <a:chExt cx="2864699" cy="1221439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C4F91F0C-9464-490C-9CCE-1CF447C68F43}"/>
                </a:ext>
              </a:extLst>
            </p:cNvPr>
            <p:cNvSpPr/>
            <p:nvPr/>
          </p:nvSpPr>
          <p:spPr>
            <a:xfrm>
              <a:off x="-1044514" y="4353604"/>
              <a:ext cx="2864699" cy="95108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矩形: 圓角 4">
              <a:extLst>
                <a:ext uri="{FF2B5EF4-FFF2-40B4-BE49-F238E27FC236}">
                  <a16:creationId xmlns:a16="http://schemas.microsoft.com/office/drawing/2014/main" id="{07EC4312-2AFF-4F43-A980-EFD394CA2241}"/>
                </a:ext>
              </a:extLst>
            </p:cNvPr>
            <p:cNvSpPr txBox="1"/>
            <p:nvPr/>
          </p:nvSpPr>
          <p:spPr>
            <a:xfrm>
              <a:off x="-1024483" y="4256082"/>
              <a:ext cx="2824636" cy="1221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HK" altLang="en-US" sz="2200" b="1" dirty="0">
                  <a:solidFill>
                    <a:prstClr val="white"/>
                  </a:solidFill>
                </a:rPr>
                <a:t>安老服務</a:t>
              </a: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75389A6-AB7A-498D-B261-1FEF9EA40C99}"/>
              </a:ext>
            </a:extLst>
          </p:cNvPr>
          <p:cNvGrpSpPr/>
          <p:nvPr/>
        </p:nvGrpSpPr>
        <p:grpSpPr>
          <a:xfrm>
            <a:off x="9037366" y="4204132"/>
            <a:ext cx="2044449" cy="925351"/>
            <a:chOff x="4235928" y="1576376"/>
            <a:chExt cx="2843319" cy="683940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0BB72E76-FCB8-48FE-8B0C-19CE3C3F71C9}"/>
                </a:ext>
              </a:extLst>
            </p:cNvPr>
            <p:cNvSpPr/>
            <p:nvPr/>
          </p:nvSpPr>
          <p:spPr>
            <a:xfrm>
              <a:off x="4235928" y="1576376"/>
              <a:ext cx="2843319" cy="6839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矩形: 圓角 4">
              <a:extLst>
                <a:ext uri="{FF2B5EF4-FFF2-40B4-BE49-F238E27FC236}">
                  <a16:creationId xmlns:a16="http://schemas.microsoft.com/office/drawing/2014/main" id="{8B139B73-BF31-4868-AD03-3805629872DD}"/>
                </a:ext>
              </a:extLst>
            </p:cNvPr>
            <p:cNvSpPr txBox="1"/>
            <p:nvPr/>
          </p:nvSpPr>
          <p:spPr>
            <a:xfrm>
              <a:off x="4280875" y="1596406"/>
              <a:ext cx="2616568" cy="6438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b="1" dirty="0">
                  <a:solidFill>
                    <a:prstClr val="white"/>
                  </a:solidFill>
                </a:rPr>
                <a:t>青少年</a:t>
              </a:r>
              <a:endParaRPr lang="en-US" altLang="zh-TW" sz="2200" b="1" dirty="0">
                <a:solidFill>
                  <a:prstClr val="white"/>
                </a:solidFill>
              </a:endParaRPr>
            </a:p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b="1" dirty="0">
                  <a:solidFill>
                    <a:prstClr val="white"/>
                  </a:solidFill>
                </a:rPr>
                <a:t>及家庭服務</a:t>
              </a: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DC605553-CA51-49E0-AEED-482D5886E38B}"/>
              </a:ext>
            </a:extLst>
          </p:cNvPr>
          <p:cNvGrpSpPr/>
          <p:nvPr/>
        </p:nvGrpSpPr>
        <p:grpSpPr>
          <a:xfrm>
            <a:off x="9037366" y="5405972"/>
            <a:ext cx="2044449" cy="988332"/>
            <a:chOff x="4215082" y="765153"/>
            <a:chExt cx="2864699" cy="683940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BE3FBA1C-CCF0-47EE-A212-9174F63760E6}"/>
                </a:ext>
              </a:extLst>
            </p:cNvPr>
            <p:cNvSpPr/>
            <p:nvPr/>
          </p:nvSpPr>
          <p:spPr>
            <a:xfrm>
              <a:off x="4215082" y="765153"/>
              <a:ext cx="2864699" cy="6839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矩形: 圓角 4">
              <a:extLst>
                <a:ext uri="{FF2B5EF4-FFF2-40B4-BE49-F238E27FC236}">
                  <a16:creationId xmlns:a16="http://schemas.microsoft.com/office/drawing/2014/main" id="{AE9BDEE0-216F-47A8-812E-28373F34CB37}"/>
                </a:ext>
              </a:extLst>
            </p:cNvPr>
            <p:cNvSpPr txBox="1"/>
            <p:nvPr/>
          </p:nvSpPr>
          <p:spPr>
            <a:xfrm>
              <a:off x="4310705" y="804910"/>
              <a:ext cx="2673453" cy="6438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b="1" dirty="0">
                  <a:solidFill>
                    <a:prstClr val="white"/>
                  </a:solidFill>
                </a:rPr>
                <a:t>社會企業</a:t>
              </a:r>
              <a:endParaRPr lang="en-US" altLang="zh-TW" sz="2200" b="1" dirty="0">
                <a:solidFill>
                  <a:prstClr val="white"/>
                </a:solidFill>
              </a:endParaRPr>
            </a:p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b="1" dirty="0">
                  <a:solidFill>
                    <a:prstClr val="white"/>
                  </a:solidFill>
                </a:rPr>
                <a:t>及社會創新</a:t>
              </a:r>
              <a:endParaRPr lang="zh-TW" altLang="en-US" sz="2200" b="1" kern="1200" dirty="0">
                <a:solidFill>
                  <a:prstClr val="white"/>
                </a:solidFill>
                <a:latin typeface="Calibri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BA203F1E-6EEE-4AD9-979D-AA844F76E480}"/>
              </a:ext>
            </a:extLst>
          </p:cNvPr>
          <p:cNvGrpSpPr/>
          <p:nvPr/>
        </p:nvGrpSpPr>
        <p:grpSpPr>
          <a:xfrm>
            <a:off x="9002265" y="2908778"/>
            <a:ext cx="2079549" cy="988332"/>
            <a:chOff x="4215082" y="765153"/>
            <a:chExt cx="2864699" cy="683940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904FC6C1-44B4-4CB0-BCF9-D3D6E55EF78C}"/>
                </a:ext>
              </a:extLst>
            </p:cNvPr>
            <p:cNvSpPr/>
            <p:nvPr/>
          </p:nvSpPr>
          <p:spPr>
            <a:xfrm>
              <a:off x="4215082" y="765153"/>
              <a:ext cx="2864699" cy="6839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矩形: 圓角 4">
              <a:extLst>
                <a:ext uri="{FF2B5EF4-FFF2-40B4-BE49-F238E27FC236}">
                  <a16:creationId xmlns:a16="http://schemas.microsoft.com/office/drawing/2014/main" id="{2F1282A8-759F-4195-91F8-2884B7AE3143}"/>
                </a:ext>
              </a:extLst>
            </p:cNvPr>
            <p:cNvSpPr txBox="1"/>
            <p:nvPr/>
          </p:nvSpPr>
          <p:spPr>
            <a:xfrm>
              <a:off x="4310705" y="804910"/>
              <a:ext cx="2673453" cy="6438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b="1" dirty="0">
                  <a:solidFill>
                    <a:prstClr val="white"/>
                  </a:solidFill>
                </a:rPr>
                <a:t>復康服務</a:t>
              </a:r>
              <a:endParaRPr lang="zh-TW" altLang="en-US" sz="2200" b="1" kern="1200" dirty="0">
                <a:solidFill>
                  <a:prstClr val="white"/>
                </a:solidFill>
                <a:latin typeface="Calibri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18" name="Google Shape;509;g22dd09933b6_1_16">
            <a:extLst>
              <a:ext uri="{FF2B5EF4-FFF2-40B4-BE49-F238E27FC236}">
                <a16:creationId xmlns:a16="http://schemas.microsoft.com/office/drawing/2014/main" id="{C070A8EF-3B3C-490A-92B8-B2D17B711D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900" y="5831785"/>
            <a:ext cx="2765205" cy="811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2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2dd09933b6_1_51"/>
          <p:cNvSpPr txBox="1"/>
          <p:nvPr/>
        </p:nvSpPr>
        <p:spPr>
          <a:xfrm>
            <a:off x="616191" y="339776"/>
            <a:ext cx="11221200" cy="141150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安老服務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7" name="Google Shape;517;g22dd09933b6_1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150" y="5932110"/>
            <a:ext cx="2765205" cy="81146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g22dd09933b6_1_51"/>
          <p:cNvSpPr txBox="1"/>
          <p:nvPr/>
        </p:nvSpPr>
        <p:spPr>
          <a:xfrm>
            <a:off x="616200" y="2717375"/>
            <a:ext cx="5479800" cy="2499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 dirty="0">
                <a:solidFill>
                  <a:srgbClr val="395C00"/>
                </a:solidFill>
                <a:highlight>
                  <a:srgbClr val="FFFFFF"/>
                </a:highlight>
              </a:rPr>
              <a:t>社區支援服務</a:t>
            </a:r>
            <a:endParaRPr sz="2500" b="1" dirty="0">
              <a:solidFill>
                <a:srgbClr val="395C00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長者地區中心及長者鄰舍中心服務</a:t>
            </a:r>
            <a:endParaRPr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長者日間護理中心服務</a:t>
            </a:r>
            <a:endParaRPr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綜合家居照顧服務</a:t>
            </a:r>
            <a:endParaRPr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改善家居及社區照顧服務</a:t>
            </a:r>
            <a:endParaRPr sz="2500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9" name="Google Shape;519;g22dd09933b6_1_51"/>
          <p:cNvSpPr txBox="1"/>
          <p:nvPr/>
        </p:nvSpPr>
        <p:spPr>
          <a:xfrm>
            <a:off x="6096000" y="2717375"/>
            <a:ext cx="5061300" cy="2499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 dirty="0">
                <a:solidFill>
                  <a:srgbClr val="395C00"/>
                </a:solidFill>
                <a:highlight>
                  <a:srgbClr val="FFFFFF"/>
                </a:highlight>
              </a:rPr>
              <a:t>院舍服務</a:t>
            </a:r>
            <a:endParaRPr sz="2500" dirty="0">
              <a:solidFill>
                <a:srgbClr val="395C00"/>
              </a:solidFill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安老院服務</a:t>
            </a:r>
            <a:endParaRPr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護養安老院服務</a:t>
            </a:r>
            <a:endParaRPr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療養服務</a:t>
            </a:r>
            <a:endParaRPr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長者緊急住宿及暫託住宿服務</a:t>
            </a:r>
            <a:endParaRPr sz="2500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761F9DB-AE2A-44D6-B4F4-62A93484B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84" y="642851"/>
            <a:ext cx="2092362" cy="1394908"/>
          </a:xfrm>
          <a:prstGeom prst="rect">
            <a:avLst/>
          </a:prstGeom>
        </p:spPr>
      </p:pic>
      <p:pic>
        <p:nvPicPr>
          <p:cNvPr id="7" name="圖片 6" descr="C:\Users\User\Desktop\CIMG0965.jpg">
            <a:extLst>
              <a:ext uri="{FF2B5EF4-FFF2-40B4-BE49-F238E27FC236}">
                <a16:creationId xmlns:a16="http://schemas.microsoft.com/office/drawing/2014/main" id="{FA9D01CB-4BB3-4B2F-99D0-B9306652097D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8255" y="4511040"/>
            <a:ext cx="1255780" cy="177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7" descr="C:\Users\user\Desktop\2016-2017\annual report\major renovation\MHC.JPG">
            <a:extLst>
              <a:ext uri="{FF2B5EF4-FFF2-40B4-BE49-F238E27FC236}">
                <a16:creationId xmlns:a16="http://schemas.microsoft.com/office/drawing/2014/main" id="{30CE4C4B-6420-4070-AD1A-1DF8F44DCB4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800" y="2951718"/>
            <a:ext cx="2345000" cy="1347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2dd09933b6_1_39"/>
          <p:cNvSpPr txBox="1"/>
          <p:nvPr/>
        </p:nvSpPr>
        <p:spPr>
          <a:xfrm>
            <a:off x="616191" y="363276"/>
            <a:ext cx="11221200" cy="141150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復康服務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g22dd09933b6_1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150" y="5932110"/>
            <a:ext cx="2765205" cy="81146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g22dd09933b6_1_39"/>
          <p:cNvSpPr txBox="1"/>
          <p:nvPr/>
        </p:nvSpPr>
        <p:spPr>
          <a:xfrm>
            <a:off x="683450" y="2422617"/>
            <a:ext cx="5061300" cy="294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 dirty="0">
                <a:solidFill>
                  <a:srgbClr val="113699"/>
                </a:solidFill>
                <a:highlight>
                  <a:srgbClr val="FFFFFF"/>
                </a:highlight>
              </a:rPr>
              <a:t>日間復康服務</a:t>
            </a:r>
            <a:endParaRPr sz="2500" b="1" dirty="0">
              <a:solidFill>
                <a:srgbClr val="113699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日間活動中心</a:t>
            </a:r>
            <a:endParaRPr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綜合職業復康服務中心及工場</a:t>
            </a:r>
            <a:endParaRPr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殘疾人士社區支援服務</a:t>
            </a:r>
            <a:endParaRPr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社區復康服務</a:t>
            </a:r>
            <a:endParaRPr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殘疾人士專門服務</a:t>
            </a:r>
            <a:endParaRPr sz="2500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8" name="Google Shape;528;g22dd09933b6_1_39"/>
          <p:cNvSpPr txBox="1"/>
          <p:nvPr/>
        </p:nvSpPr>
        <p:spPr>
          <a:xfrm>
            <a:off x="6003100" y="2438551"/>
            <a:ext cx="5061300" cy="3384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 dirty="0">
                <a:solidFill>
                  <a:srgbClr val="113699"/>
                </a:solidFill>
                <a:highlight>
                  <a:srgbClr val="FFFFFF"/>
                </a:highlight>
              </a:rPr>
              <a:t>住宿照顧服務</a:t>
            </a:r>
            <a:endParaRPr sz="2500" b="1" dirty="0">
              <a:solidFill>
                <a:srgbClr val="113699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嚴重智障人士宿舍</a:t>
            </a:r>
            <a:endParaRPr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中度智障人士宿舍</a:t>
            </a:r>
            <a:endParaRPr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輔助宿舍</a:t>
            </a:r>
            <a:endParaRPr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嚴重殘疾人士護理院</a:t>
            </a:r>
            <a:endParaRPr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視障人士護理安老院</a:t>
            </a:r>
            <a:endParaRPr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500"/>
              <a:buChar char="●"/>
            </a:pPr>
            <a:r>
              <a:rPr lang="zh-TW" sz="2500" dirty="0">
                <a:solidFill>
                  <a:schemeClr val="tx1"/>
                </a:solidFill>
                <a:highlight>
                  <a:srgbClr val="FFFFFF"/>
                </a:highlight>
              </a:rPr>
              <a:t>長期護理院</a:t>
            </a:r>
            <a:endParaRPr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5FD535E-2DF3-48F5-9E25-8BEEF04DEC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13" t="18626" r="23672" b="28106"/>
          <a:stretch/>
        </p:blipFill>
        <p:spPr>
          <a:xfrm>
            <a:off x="8440255" y="704279"/>
            <a:ext cx="3485806" cy="195535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70C98B5-DD8D-4D68-8194-9ABF293F37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97" y="3125130"/>
            <a:ext cx="1990164" cy="26976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76BA3E7-274B-45F9-BEBB-6CDBDE3AE2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395" y="4583084"/>
            <a:ext cx="1646530" cy="1653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2dd09933b6_1_39"/>
          <p:cNvSpPr txBox="1"/>
          <p:nvPr/>
        </p:nvSpPr>
        <p:spPr>
          <a:xfrm>
            <a:off x="616191" y="363276"/>
            <a:ext cx="11221200" cy="141150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青少年及家庭</a:t>
            </a:r>
            <a:r>
              <a:rPr lang="zh-TW" sz="4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服務</a:t>
            </a:r>
            <a:endParaRPr sz="4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g22dd09933b6_1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150" y="5932110"/>
            <a:ext cx="2765205" cy="81146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g22dd09933b6_1_39"/>
          <p:cNvSpPr txBox="1"/>
          <p:nvPr/>
        </p:nvSpPr>
        <p:spPr>
          <a:xfrm>
            <a:off x="3234133" y="2425743"/>
            <a:ext cx="7708686" cy="328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87350">
              <a:lnSpc>
                <a:spcPct val="115000"/>
              </a:lnSpc>
              <a:buClr>
                <a:srgbClr val="414141"/>
              </a:buClr>
              <a:buSzPts val="2500"/>
              <a:buFont typeface="Arial"/>
              <a:buChar char="●"/>
            </a:pPr>
            <a:r>
              <a:rPr lang="zh-TW" altLang="en-US" sz="2500" dirty="0">
                <a:solidFill>
                  <a:schemeClr val="tx1"/>
                </a:solidFill>
                <a:highlight>
                  <a:srgbClr val="FFFFFF"/>
                </a:highlight>
              </a:rPr>
              <a:t>兒童住宿照顧服務</a:t>
            </a:r>
            <a:endParaRPr lang="en-US" altLang="zh-TW"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indent="-387350">
              <a:lnSpc>
                <a:spcPct val="115000"/>
              </a:lnSpc>
              <a:buClr>
                <a:srgbClr val="414141"/>
              </a:buClr>
              <a:buSzPts val="2500"/>
              <a:buFont typeface="Arial"/>
              <a:buChar char="●"/>
            </a:pPr>
            <a:r>
              <a:rPr lang="zh-TW" altLang="en-US" sz="2500" dirty="0">
                <a:solidFill>
                  <a:schemeClr val="tx1"/>
                </a:solidFill>
                <a:highlight>
                  <a:srgbClr val="FFFFFF"/>
                </a:highlight>
              </a:rPr>
              <a:t>幼兒園服務及兒童發展中心</a:t>
            </a:r>
            <a:endParaRPr lang="en-US" altLang="zh-TW"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indent="-387350">
              <a:lnSpc>
                <a:spcPct val="115000"/>
              </a:lnSpc>
              <a:buClr>
                <a:srgbClr val="414141"/>
              </a:buClr>
              <a:buSzPts val="2500"/>
              <a:buFont typeface="Arial"/>
              <a:buChar char="●"/>
            </a:pPr>
            <a:r>
              <a:rPr lang="zh-TW" altLang="en-US" sz="2500" dirty="0">
                <a:solidFill>
                  <a:schemeClr val="tx1"/>
                </a:solidFill>
                <a:highlight>
                  <a:srgbClr val="FFFFFF"/>
                </a:highlight>
              </a:rPr>
              <a:t>學生輔導及學校社會工作服務</a:t>
            </a:r>
            <a:endParaRPr lang="en-US" altLang="zh-TW"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indent="-387350">
              <a:lnSpc>
                <a:spcPct val="115000"/>
              </a:lnSpc>
              <a:buClr>
                <a:srgbClr val="414141"/>
              </a:buClr>
              <a:buSzPts val="2500"/>
              <a:buFont typeface="Arial"/>
              <a:buChar char="●"/>
            </a:pPr>
            <a:r>
              <a:rPr lang="zh-TW" altLang="en-US" sz="2500" dirty="0">
                <a:solidFill>
                  <a:schemeClr val="tx1"/>
                </a:solidFill>
                <a:highlight>
                  <a:srgbClr val="FFFFFF"/>
                </a:highlight>
              </a:rPr>
              <a:t>綜合服務中心及家庭服務</a:t>
            </a:r>
            <a:endParaRPr lang="en-US" altLang="zh-TW"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indent="-387350">
              <a:lnSpc>
                <a:spcPct val="115000"/>
              </a:lnSpc>
              <a:buClr>
                <a:srgbClr val="414141"/>
              </a:buClr>
              <a:buSzPts val="2500"/>
              <a:buFont typeface="Arial"/>
              <a:buChar char="●"/>
            </a:pPr>
            <a:r>
              <a:rPr lang="zh-TW" altLang="en-US" sz="2500" dirty="0">
                <a:solidFill>
                  <a:schemeClr val="tx1"/>
                </a:solidFill>
                <a:highlight>
                  <a:srgbClr val="FFFFFF"/>
                </a:highlight>
              </a:rPr>
              <a:t>危機介入及支援服務</a:t>
            </a:r>
            <a:endParaRPr lang="en-US" altLang="zh-TW" sz="25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indent="-387350">
              <a:lnSpc>
                <a:spcPct val="115000"/>
              </a:lnSpc>
              <a:buClr>
                <a:srgbClr val="414141"/>
              </a:buClr>
              <a:buSzPts val="2500"/>
              <a:buFont typeface="Arial"/>
              <a:buChar char="●"/>
            </a:pPr>
            <a:r>
              <a:rPr lang="zh-TW" altLang="en-US" sz="2500" dirty="0">
                <a:solidFill>
                  <a:schemeClr val="tx1"/>
                </a:solidFill>
                <a:highlight>
                  <a:srgbClr val="FFFFFF"/>
                </a:highlight>
              </a:rPr>
              <a:t>東華關懷熱線</a:t>
            </a:r>
          </a:p>
          <a:p>
            <a:pPr marL="457200" indent="-387350">
              <a:lnSpc>
                <a:spcPct val="115000"/>
              </a:lnSpc>
              <a:buClr>
                <a:srgbClr val="414141"/>
              </a:buClr>
              <a:buSzPts val="2500"/>
              <a:buFont typeface="Arial"/>
              <a:buChar char="●"/>
            </a:pPr>
            <a:r>
              <a:rPr lang="zh-TW" altLang="en-US" sz="2500" dirty="0">
                <a:solidFill>
                  <a:schemeClr val="tx1"/>
                </a:solidFill>
                <a:highlight>
                  <a:srgbClr val="FFFFFF"/>
                </a:highlight>
              </a:rPr>
              <a:t>成癮輔導及治療服務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715C684-1AB6-4937-9603-7DCB708DF9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64" y="1396716"/>
            <a:ext cx="2145146" cy="3214663"/>
          </a:xfrm>
          <a:prstGeom prst="rect">
            <a:avLst/>
          </a:prstGeom>
        </p:spPr>
      </p:pic>
      <p:pic>
        <p:nvPicPr>
          <p:cNvPr id="6" name="圖片 4">
            <a:extLst>
              <a:ext uri="{FF2B5EF4-FFF2-40B4-BE49-F238E27FC236}">
                <a16:creationId xmlns:a16="http://schemas.microsoft.com/office/drawing/2014/main" id="{CA55D46B-27B6-4145-A3C8-9E2CB4F4FB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8" y="2425743"/>
            <a:ext cx="2277730" cy="152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AF5476E-9286-4C5F-AAC0-46BB420A0E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72" y="4122076"/>
            <a:ext cx="3226745" cy="216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0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2dd09933b6_1_89"/>
          <p:cNvSpPr txBox="1"/>
          <p:nvPr/>
        </p:nvSpPr>
        <p:spPr>
          <a:xfrm>
            <a:off x="616191" y="363276"/>
            <a:ext cx="11221200" cy="141150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社會企業及社會創新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g22dd09933b6_1_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150" y="5932110"/>
            <a:ext cx="2765205" cy="81146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g22dd09933b6_1_89"/>
          <p:cNvSpPr txBox="1"/>
          <p:nvPr/>
        </p:nvSpPr>
        <p:spPr>
          <a:xfrm>
            <a:off x="616200" y="2606638"/>
            <a:ext cx="10650900" cy="4078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zh-TW" sz="2500" dirty="0">
                <a:solidFill>
                  <a:schemeClr val="dk1"/>
                </a:solidFill>
              </a:rPr>
              <a:t>為弱勢社群包括弱能人士、殘疾人士、低收入或單親婦女、較低學歷、低技術或有就業困難的中年人士及青年人開創更多就業及培訓機會，</a:t>
            </a:r>
            <a:endParaRPr sz="25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dirty="0">
                <a:solidFill>
                  <a:schemeClr val="dk1"/>
                </a:solidFill>
              </a:rPr>
              <a:t>發展個人潛能，建立自信</a:t>
            </a:r>
            <a:endParaRPr lang="en-US" altLang="zh-TW" sz="2500" dirty="0">
              <a:solidFill>
                <a:schemeClr val="dk1"/>
              </a:solidFill>
            </a:endParaRPr>
          </a:p>
          <a:p>
            <a:pPr marL="457200" lvl="0"/>
            <a:r>
              <a:rPr lang="zh-TW" altLang="en-US" sz="2500" dirty="0">
                <a:solidFill>
                  <a:schemeClr val="dk1"/>
                </a:solidFill>
              </a:rPr>
              <a:t>例如：創毅蔬果加工及批發服務、愛烘焙餐廳、兩生花花店</a:t>
            </a:r>
            <a:r>
              <a:rPr lang="en-US" altLang="zh-TW" sz="2500" dirty="0">
                <a:solidFill>
                  <a:schemeClr val="dk1"/>
                </a:solidFill>
              </a:rPr>
              <a:t>…..</a:t>
            </a:r>
            <a:endParaRPr lang="zh-TW" altLang="en-US" sz="25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zh-TW" sz="2500" dirty="0">
                <a:solidFill>
                  <a:schemeClr val="dk1"/>
                </a:solidFill>
              </a:rPr>
              <a:t>而社會企業所獲的利潤會重投發展社企服務，以達致可持續發展及促進社會共融目標，建立和諧的社會</a:t>
            </a:r>
            <a:endParaRPr lang="en-US" altLang="zh-TW" sz="2500" dirty="0">
              <a:solidFill>
                <a:schemeClr val="dk1"/>
              </a:solidFill>
            </a:endParaRPr>
          </a:p>
          <a:p>
            <a:pPr marL="69850">
              <a:buSzPts val="2500"/>
            </a:pPr>
            <a:r>
              <a:rPr lang="zh-TW" altLang="en-US" sz="2500" dirty="0">
                <a:solidFill>
                  <a:schemeClr val="dk1"/>
                </a:solidFill>
              </a:rPr>
              <a:t>    例如：福全共物館、</a:t>
            </a:r>
            <a:r>
              <a:rPr lang="en-US" altLang="zh-TW" sz="2500" dirty="0">
                <a:solidFill>
                  <a:schemeClr val="dk1"/>
                </a:solidFill>
              </a:rPr>
              <a:t> The Oasis</a:t>
            </a:r>
            <a:r>
              <a:rPr lang="zh-TW" altLang="en-US" sz="2500" dirty="0">
                <a:solidFill>
                  <a:schemeClr val="dk1"/>
                </a:solidFill>
              </a:rPr>
              <a:t>青年共享空間</a:t>
            </a:r>
          </a:p>
          <a:p>
            <a:pPr marL="457200" indent="-387350">
              <a:buClr>
                <a:schemeClr val="dk1"/>
              </a:buClr>
              <a:buSzPts val="2500"/>
              <a:buFont typeface="Arial"/>
              <a:buChar char="●"/>
            </a:pPr>
            <a:endParaRPr lang="zh-TW" altLang="en-US" sz="2800" dirty="0">
              <a:solidFill>
                <a:schemeClr val="dk1"/>
              </a:solidFill>
              <a:highlight>
                <a:srgbClr val="FFFFFF"/>
              </a:highlight>
              <a:uFill>
                <a:noFill/>
              </a:u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endParaRPr sz="25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離子會議室">
  <a:themeElements>
    <a:clrScheme name="離子會議室">
      <a:dk1>
        <a:srgbClr val="000000"/>
      </a:dk1>
      <a:lt1>
        <a:srgbClr val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離子會議室">
  <a:themeElements>
    <a:clrScheme name="離子會議室">
      <a:dk1>
        <a:srgbClr val="000000"/>
      </a:dk1>
      <a:lt1>
        <a:srgbClr val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953</Words>
  <Application>Microsoft Office PowerPoint</Application>
  <PresentationFormat>寬螢幕</PresentationFormat>
  <Paragraphs>154</Paragraphs>
  <Slides>15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15</vt:i4>
      </vt:variant>
    </vt:vector>
  </HeadingPairs>
  <TitlesOfParts>
    <vt:vector size="30" baseType="lpstr">
      <vt:lpstr>新細明體</vt:lpstr>
      <vt:lpstr>Abril Fatface</vt:lpstr>
      <vt:lpstr>標楷體</vt:lpstr>
      <vt:lpstr>Aldrich</vt:lpstr>
      <vt:lpstr>Arial</vt:lpstr>
      <vt:lpstr>Brush Script MT</vt:lpstr>
      <vt:lpstr>Century Gothic</vt:lpstr>
      <vt:lpstr>Microsoft YaHei</vt:lpstr>
      <vt:lpstr>Noto Sans Symbols</vt:lpstr>
      <vt:lpstr>微軟正黑體</vt:lpstr>
      <vt:lpstr>SimSun</vt:lpstr>
      <vt:lpstr>Homemade Apple</vt:lpstr>
      <vt:lpstr>Calibri</vt:lpstr>
      <vt:lpstr>1_離子會議室</vt:lpstr>
      <vt:lpstr>離子會議室</vt:lpstr>
      <vt:lpstr> 東華三院 </vt:lpstr>
      <vt:lpstr>PowerPoint 簡報</vt:lpstr>
      <vt:lpstr>PowerPoint 簡報</vt:lpstr>
      <vt:lpstr>香港十大社福機構 (2023-2024)</vt:lpstr>
      <vt:lpstr>你在東華三院的發展機會(社會工作專業)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機構分享環節 東華三院</dc:title>
  <dc:creator>User</dc:creator>
  <cp:lastModifiedBy>SD</cp:lastModifiedBy>
  <cp:revision>51</cp:revision>
  <dcterms:modified xsi:type="dcterms:W3CDTF">2023-06-16T04:52:58Z</dcterms:modified>
</cp:coreProperties>
</file>